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78" r:id="rId8"/>
    <p:sldId id="279" r:id="rId9"/>
    <p:sldId id="283" r:id="rId10"/>
    <p:sldId id="285" r:id="rId11"/>
    <p:sldId id="267" r:id="rId12"/>
    <p:sldId id="268" r:id="rId13"/>
    <p:sldId id="280" r:id="rId14"/>
    <p:sldId id="269" r:id="rId15"/>
    <p:sldId id="270" r:id="rId16"/>
    <p:sldId id="271" r:id="rId17"/>
    <p:sldId id="272" r:id="rId18"/>
    <p:sldId id="273" r:id="rId19"/>
    <p:sldId id="286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B5DCA-1172-4AEC-B754-C7859C45EE5A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C30442B-0850-4E43-8B2B-76ABD9ACAEAB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COMITÊ</a:t>
          </a:r>
          <a:r>
            <a:rPr lang="pt-BR" b="1" dirty="0" smtClean="0"/>
            <a:t> </a:t>
          </a:r>
          <a:endParaRPr lang="pt-BR" b="1" dirty="0"/>
        </a:p>
      </dgm:t>
    </dgm:pt>
    <dgm:pt modelId="{A1E9C469-7966-4DB0-98C4-746C6D6FE9CF}" type="parTrans" cxnId="{2B106881-4343-409E-B1BC-8116FEBA75D9}">
      <dgm:prSet/>
      <dgm:spPr/>
      <dgm:t>
        <a:bodyPr/>
        <a:lstStyle/>
        <a:p>
          <a:endParaRPr lang="pt-BR"/>
        </a:p>
      </dgm:t>
    </dgm:pt>
    <dgm:pt modelId="{E2DB3624-4D12-4FAC-9525-EED33F5F5A1B}" type="sibTrans" cxnId="{2B106881-4343-409E-B1BC-8116FEBA75D9}">
      <dgm:prSet/>
      <dgm:spPr/>
      <dgm:t>
        <a:bodyPr/>
        <a:lstStyle/>
        <a:p>
          <a:endParaRPr lang="pt-BR"/>
        </a:p>
      </dgm:t>
    </dgm:pt>
    <dgm:pt modelId="{3F7AAAEE-55B7-40CF-B888-EDF819D7FAB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Saúde da Criança</a:t>
          </a:r>
          <a:endParaRPr lang="pt-BR" sz="2000" b="1" dirty="0">
            <a:solidFill>
              <a:schemeClr val="tx1"/>
            </a:solidFill>
          </a:endParaRPr>
        </a:p>
      </dgm:t>
    </dgm:pt>
    <dgm:pt modelId="{A7944420-9066-4F23-A299-5625B8FA12A7}" type="parTrans" cxnId="{66DC4170-CD61-48E1-A56A-0A925C56769C}">
      <dgm:prSet/>
      <dgm:spPr/>
      <dgm:t>
        <a:bodyPr/>
        <a:lstStyle/>
        <a:p>
          <a:endParaRPr lang="pt-BR"/>
        </a:p>
      </dgm:t>
    </dgm:pt>
    <dgm:pt modelId="{A257CECB-14E9-42B1-9357-DFCDDF4DA579}" type="sibTrans" cxnId="{66DC4170-CD61-48E1-A56A-0A925C56769C}">
      <dgm:prSet/>
      <dgm:spPr/>
      <dgm:t>
        <a:bodyPr/>
        <a:lstStyle/>
        <a:p>
          <a:endParaRPr lang="pt-BR"/>
        </a:p>
      </dgm:t>
    </dgm:pt>
    <dgm:pt modelId="{89F01F8C-EA0B-4B05-8834-93459111993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Saúde da</a:t>
          </a:r>
          <a:r>
            <a:rPr lang="pt-BR" sz="800" b="1" dirty="0" smtClean="0">
              <a:solidFill>
                <a:schemeClr val="tx1"/>
              </a:solidFill>
            </a:rPr>
            <a:t> </a:t>
          </a:r>
          <a:r>
            <a:rPr lang="pt-BR" sz="2000" b="1" dirty="0" smtClean="0">
              <a:solidFill>
                <a:schemeClr val="tx1"/>
              </a:solidFill>
            </a:rPr>
            <a:t>Mulher</a:t>
          </a:r>
          <a:endParaRPr lang="pt-BR" sz="2000" b="1" dirty="0">
            <a:solidFill>
              <a:schemeClr val="tx1"/>
            </a:solidFill>
          </a:endParaRPr>
        </a:p>
      </dgm:t>
    </dgm:pt>
    <dgm:pt modelId="{2B274054-B2AF-4F34-853C-150E7A568427}" type="parTrans" cxnId="{EC5E9215-B5A8-45F4-93A5-66690D530E38}">
      <dgm:prSet/>
      <dgm:spPr/>
      <dgm:t>
        <a:bodyPr/>
        <a:lstStyle/>
        <a:p>
          <a:endParaRPr lang="pt-BR"/>
        </a:p>
      </dgm:t>
    </dgm:pt>
    <dgm:pt modelId="{62DF702D-073E-4E6F-AECC-F39A4D27AE5E}" type="sibTrans" cxnId="{EC5E9215-B5A8-45F4-93A5-66690D530E38}">
      <dgm:prSet/>
      <dgm:spPr/>
      <dgm:t>
        <a:bodyPr/>
        <a:lstStyle/>
        <a:p>
          <a:endParaRPr lang="pt-BR"/>
        </a:p>
      </dgm:t>
    </dgm:pt>
    <dgm:pt modelId="{76E3F335-587A-464A-B908-0D0BD98202C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Unidade Hospitalar</a:t>
          </a:r>
        </a:p>
        <a:p>
          <a:r>
            <a:rPr lang="pt-BR" sz="1800" b="1" dirty="0" smtClean="0">
              <a:solidFill>
                <a:schemeClr val="tx1"/>
              </a:solidFill>
            </a:rPr>
            <a:t>Maternidade</a:t>
          </a:r>
          <a:endParaRPr lang="pt-BR" sz="1800" b="1" dirty="0">
            <a:solidFill>
              <a:schemeClr val="tx1"/>
            </a:solidFill>
          </a:endParaRPr>
        </a:p>
      </dgm:t>
    </dgm:pt>
    <dgm:pt modelId="{6CE9762B-1901-444C-A05C-EE89052643C0}" type="parTrans" cxnId="{7F289BC4-27B8-4D34-A0C1-C399364ECE53}">
      <dgm:prSet/>
      <dgm:spPr/>
      <dgm:t>
        <a:bodyPr/>
        <a:lstStyle/>
        <a:p>
          <a:endParaRPr lang="pt-BR"/>
        </a:p>
      </dgm:t>
    </dgm:pt>
    <dgm:pt modelId="{D97C5D91-24E6-48DB-BA0B-9C2433859CF5}" type="sibTrans" cxnId="{7F289BC4-27B8-4D34-A0C1-C399364ECE53}">
      <dgm:prSet/>
      <dgm:spPr/>
      <dgm:t>
        <a:bodyPr/>
        <a:lstStyle/>
        <a:p>
          <a:endParaRPr lang="pt-BR"/>
        </a:p>
      </dgm:t>
    </dgm:pt>
    <dgm:pt modelId="{1C9D4824-96E5-4788-B2C0-40C7A4C4E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Atenção Especializada</a:t>
          </a:r>
          <a:endParaRPr lang="pt-BR" sz="1700" b="1" dirty="0">
            <a:solidFill>
              <a:schemeClr val="tx1"/>
            </a:solidFill>
          </a:endParaRPr>
        </a:p>
      </dgm:t>
    </dgm:pt>
    <dgm:pt modelId="{C8C11335-40A1-4C1F-A4B2-B7DD76EED357}" type="parTrans" cxnId="{9086DD86-E3DD-4FF0-BC1E-B9E56304D0F6}">
      <dgm:prSet/>
      <dgm:spPr/>
      <dgm:t>
        <a:bodyPr/>
        <a:lstStyle/>
        <a:p>
          <a:endParaRPr lang="pt-BR"/>
        </a:p>
      </dgm:t>
    </dgm:pt>
    <dgm:pt modelId="{D4A19DDB-7437-415D-8B53-D4F94AA3FFE5}" type="sibTrans" cxnId="{9086DD86-E3DD-4FF0-BC1E-B9E56304D0F6}">
      <dgm:prSet/>
      <dgm:spPr/>
      <dgm:t>
        <a:bodyPr/>
        <a:lstStyle/>
        <a:p>
          <a:endParaRPr lang="pt-BR"/>
        </a:p>
      </dgm:t>
    </dgm:pt>
    <dgm:pt modelId="{7EC2B90C-5478-4DF4-A496-B70F96B8C17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Conselho Municipal</a:t>
          </a:r>
          <a:endParaRPr lang="pt-BR" sz="1800" b="1" dirty="0">
            <a:solidFill>
              <a:schemeClr val="tx1"/>
            </a:solidFill>
          </a:endParaRPr>
        </a:p>
      </dgm:t>
    </dgm:pt>
    <dgm:pt modelId="{8F6BB7BB-9055-4BC0-A421-8D921D558A5E}" type="parTrans" cxnId="{E5978296-3A1E-4F5B-A7FA-B1E3502792D0}">
      <dgm:prSet/>
      <dgm:spPr/>
      <dgm:t>
        <a:bodyPr/>
        <a:lstStyle/>
        <a:p>
          <a:endParaRPr lang="pt-BR"/>
        </a:p>
      </dgm:t>
    </dgm:pt>
    <dgm:pt modelId="{05F329D9-BB45-481C-BE01-7DC3DAF9D91F}" type="sibTrans" cxnId="{E5978296-3A1E-4F5B-A7FA-B1E3502792D0}">
      <dgm:prSet/>
      <dgm:spPr/>
      <dgm:t>
        <a:bodyPr/>
        <a:lstStyle/>
        <a:p>
          <a:endParaRPr lang="pt-BR"/>
        </a:p>
      </dgm:t>
    </dgm:pt>
    <dgm:pt modelId="{D84DE9CF-D651-4B19-8996-5999B92FF0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Vigilância</a:t>
          </a:r>
        </a:p>
        <a:p>
          <a:r>
            <a:rPr lang="pt-BR" sz="1600" b="1" dirty="0" smtClean="0">
              <a:solidFill>
                <a:schemeClr val="tx1"/>
              </a:solidFill>
            </a:rPr>
            <a:t>Epidemiológica</a:t>
          </a:r>
          <a:endParaRPr lang="pt-BR" sz="1600" b="1" dirty="0">
            <a:solidFill>
              <a:schemeClr val="tx1"/>
            </a:solidFill>
          </a:endParaRPr>
        </a:p>
      </dgm:t>
    </dgm:pt>
    <dgm:pt modelId="{9F1C159F-443F-407D-A43F-28204A0FB97B}" type="parTrans" cxnId="{70402278-E3DF-4FAF-A414-19F7A323DB58}">
      <dgm:prSet/>
      <dgm:spPr/>
      <dgm:t>
        <a:bodyPr/>
        <a:lstStyle/>
        <a:p>
          <a:endParaRPr lang="pt-BR"/>
        </a:p>
      </dgm:t>
    </dgm:pt>
    <dgm:pt modelId="{C4D1B9D5-60F6-4264-9405-701505A17945}" type="sibTrans" cxnId="{70402278-E3DF-4FAF-A414-19F7A323DB58}">
      <dgm:prSet/>
      <dgm:spPr/>
      <dgm:t>
        <a:bodyPr/>
        <a:lstStyle/>
        <a:p>
          <a:endParaRPr lang="pt-BR"/>
        </a:p>
      </dgm:t>
    </dgm:pt>
    <dgm:pt modelId="{3396B352-BFF5-46EE-9E36-F738E51B91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Instituições de Ensino</a:t>
          </a:r>
          <a:endParaRPr lang="pt-BR" sz="1700" b="1" dirty="0">
            <a:solidFill>
              <a:schemeClr val="tx1"/>
            </a:solidFill>
          </a:endParaRPr>
        </a:p>
      </dgm:t>
    </dgm:pt>
    <dgm:pt modelId="{5C03726A-D484-4B4D-9DC7-8C032C28935C}" type="parTrans" cxnId="{4A556BDC-22A3-40A9-A505-7E51B1640FF7}">
      <dgm:prSet/>
      <dgm:spPr/>
      <dgm:t>
        <a:bodyPr/>
        <a:lstStyle/>
        <a:p>
          <a:endParaRPr lang="pt-BR"/>
        </a:p>
      </dgm:t>
    </dgm:pt>
    <dgm:pt modelId="{BEE2CBC0-D619-40E4-ADD8-D085B6880399}" type="sibTrans" cxnId="{4A556BDC-22A3-40A9-A505-7E51B1640FF7}">
      <dgm:prSet/>
      <dgm:spPr/>
      <dgm:t>
        <a:bodyPr/>
        <a:lstStyle/>
        <a:p>
          <a:endParaRPr lang="pt-BR"/>
        </a:p>
      </dgm:t>
    </dgm:pt>
    <dgm:pt modelId="{3A623EA5-4EE4-45E2-BC6C-95ABC43597A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Conselhos de Classe</a:t>
          </a:r>
          <a:endParaRPr lang="pt-BR" b="1" dirty="0">
            <a:solidFill>
              <a:schemeClr val="tx1"/>
            </a:solidFill>
          </a:endParaRPr>
        </a:p>
      </dgm:t>
    </dgm:pt>
    <dgm:pt modelId="{7242D0E2-CEEC-4689-BB85-B8CCCAF54E32}" type="parTrans" cxnId="{48593F21-A828-4C71-B239-1CF6B53FAA10}">
      <dgm:prSet/>
      <dgm:spPr/>
      <dgm:t>
        <a:bodyPr/>
        <a:lstStyle/>
        <a:p>
          <a:endParaRPr lang="pt-BR"/>
        </a:p>
      </dgm:t>
    </dgm:pt>
    <dgm:pt modelId="{7677589C-8C84-45EB-8497-2EEF2DFA3B97}" type="sibTrans" cxnId="{48593F21-A828-4C71-B239-1CF6B53FAA10}">
      <dgm:prSet/>
      <dgm:spPr/>
      <dgm:t>
        <a:bodyPr/>
        <a:lstStyle/>
        <a:p>
          <a:endParaRPr lang="pt-BR"/>
        </a:p>
      </dgm:t>
    </dgm:pt>
    <dgm:pt modelId="{00B4954F-010D-4871-84A8-71D28C3804A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Atenção Primária à Saúde</a:t>
          </a:r>
          <a:endParaRPr lang="pt-BR" b="1" dirty="0">
            <a:solidFill>
              <a:schemeClr val="tx1"/>
            </a:solidFill>
          </a:endParaRPr>
        </a:p>
      </dgm:t>
    </dgm:pt>
    <dgm:pt modelId="{D5C9F754-5625-4DBC-AC0A-B369633F0765}" type="parTrans" cxnId="{CCAC8977-8881-4686-BAA4-E6C0874474F6}">
      <dgm:prSet/>
      <dgm:spPr/>
      <dgm:t>
        <a:bodyPr/>
        <a:lstStyle/>
        <a:p>
          <a:endParaRPr lang="pt-BR"/>
        </a:p>
      </dgm:t>
    </dgm:pt>
    <dgm:pt modelId="{58068CA8-0CC9-4077-B026-BA58DF9DDCF9}" type="sibTrans" cxnId="{CCAC8977-8881-4686-BAA4-E6C0874474F6}">
      <dgm:prSet/>
      <dgm:spPr/>
      <dgm:t>
        <a:bodyPr/>
        <a:lstStyle/>
        <a:p>
          <a:endParaRPr lang="pt-BR"/>
        </a:p>
      </dgm:t>
    </dgm:pt>
    <dgm:pt modelId="{BDD1396C-3D53-48EA-95AB-2E3D8B9751AA}" type="pres">
      <dgm:prSet presAssocID="{FAFB5DCA-1172-4AEC-B754-C7859C45EE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4D3AAF-0329-4E6E-A110-B56D599FA645}" type="pres">
      <dgm:prSet presAssocID="{DC30442B-0850-4E43-8B2B-76ABD9ACAEAB}" presName="centerShape" presStyleLbl="node0" presStyleIdx="0" presStyleCnt="1"/>
      <dgm:spPr/>
      <dgm:t>
        <a:bodyPr/>
        <a:lstStyle/>
        <a:p>
          <a:endParaRPr lang="pt-BR"/>
        </a:p>
      </dgm:t>
    </dgm:pt>
    <dgm:pt modelId="{DC80EB9D-4CE4-447A-8AED-2E4353A9E394}" type="pres">
      <dgm:prSet presAssocID="{A7944420-9066-4F23-A299-5625B8FA12A7}" presName="Name9" presStyleLbl="parChTrans1D2" presStyleIdx="0" presStyleCnt="9"/>
      <dgm:spPr/>
      <dgm:t>
        <a:bodyPr/>
        <a:lstStyle/>
        <a:p>
          <a:endParaRPr lang="pt-BR"/>
        </a:p>
      </dgm:t>
    </dgm:pt>
    <dgm:pt modelId="{BBB64D47-62C5-409F-9B2A-AB4B64071F32}" type="pres">
      <dgm:prSet presAssocID="{A7944420-9066-4F23-A299-5625B8FA12A7}" presName="connTx" presStyleLbl="parChTrans1D2" presStyleIdx="0" presStyleCnt="9"/>
      <dgm:spPr/>
      <dgm:t>
        <a:bodyPr/>
        <a:lstStyle/>
        <a:p>
          <a:endParaRPr lang="pt-BR"/>
        </a:p>
      </dgm:t>
    </dgm:pt>
    <dgm:pt modelId="{FED965FF-E20F-4E52-96C1-8FEF6D7FDCBD}" type="pres">
      <dgm:prSet presAssocID="{3F7AAAEE-55B7-40CF-B888-EDF819D7FAB0}" presName="node" presStyleLbl="node1" presStyleIdx="0" presStyleCnt="9" custScaleX="113647" custScaleY="115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CFCDD-B5D6-40D7-BE1E-1C6DB35FEC64}" type="pres">
      <dgm:prSet presAssocID="{2B274054-B2AF-4F34-853C-150E7A568427}" presName="Name9" presStyleLbl="parChTrans1D2" presStyleIdx="1" presStyleCnt="9"/>
      <dgm:spPr/>
      <dgm:t>
        <a:bodyPr/>
        <a:lstStyle/>
        <a:p>
          <a:endParaRPr lang="pt-BR"/>
        </a:p>
      </dgm:t>
    </dgm:pt>
    <dgm:pt modelId="{C346A72A-9541-4E1A-925C-09462784182D}" type="pres">
      <dgm:prSet presAssocID="{2B274054-B2AF-4F34-853C-150E7A568427}" presName="connTx" presStyleLbl="parChTrans1D2" presStyleIdx="1" presStyleCnt="9"/>
      <dgm:spPr/>
      <dgm:t>
        <a:bodyPr/>
        <a:lstStyle/>
        <a:p>
          <a:endParaRPr lang="pt-BR"/>
        </a:p>
      </dgm:t>
    </dgm:pt>
    <dgm:pt modelId="{161AB867-95DE-4C7A-A350-C6E65C79A7D8}" type="pres">
      <dgm:prSet presAssocID="{89F01F8C-EA0B-4B05-8834-93459111993F}" presName="node" presStyleLbl="node1" presStyleIdx="1" presStyleCnt="9" custScaleX="114605" custScaleY="1135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82082A-2484-4907-AF65-D2117A720DAD}" type="pres">
      <dgm:prSet presAssocID="{8F6BB7BB-9055-4BC0-A421-8D921D558A5E}" presName="Name9" presStyleLbl="parChTrans1D2" presStyleIdx="2" presStyleCnt="9"/>
      <dgm:spPr/>
      <dgm:t>
        <a:bodyPr/>
        <a:lstStyle/>
        <a:p>
          <a:endParaRPr lang="pt-BR"/>
        </a:p>
      </dgm:t>
    </dgm:pt>
    <dgm:pt modelId="{32412306-4329-4527-8D55-E9D78BE7E763}" type="pres">
      <dgm:prSet presAssocID="{8F6BB7BB-9055-4BC0-A421-8D921D558A5E}" presName="connTx" presStyleLbl="parChTrans1D2" presStyleIdx="2" presStyleCnt="9"/>
      <dgm:spPr/>
      <dgm:t>
        <a:bodyPr/>
        <a:lstStyle/>
        <a:p>
          <a:endParaRPr lang="pt-BR"/>
        </a:p>
      </dgm:t>
    </dgm:pt>
    <dgm:pt modelId="{705ACEE9-318C-4E1F-BA4A-EA428C1BDBE5}" type="pres">
      <dgm:prSet presAssocID="{7EC2B90C-5478-4DF4-A496-B70F96B8C17D}" presName="node" presStyleLbl="node1" presStyleIdx="2" presStyleCnt="9" custScaleX="141998" custScaleY="141913" custRadScaleRad="100486" custRadScaleInc="-34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E3D9ED-3924-4807-A28E-0E122F0CD43D}" type="pres">
      <dgm:prSet presAssocID="{9F1C159F-443F-407D-A43F-28204A0FB97B}" presName="Name9" presStyleLbl="parChTrans1D2" presStyleIdx="3" presStyleCnt="9"/>
      <dgm:spPr/>
      <dgm:t>
        <a:bodyPr/>
        <a:lstStyle/>
        <a:p>
          <a:endParaRPr lang="pt-BR"/>
        </a:p>
      </dgm:t>
    </dgm:pt>
    <dgm:pt modelId="{44EDA1EB-2092-4CEF-831A-26645A433DDA}" type="pres">
      <dgm:prSet presAssocID="{9F1C159F-443F-407D-A43F-28204A0FB97B}" presName="connTx" presStyleLbl="parChTrans1D2" presStyleIdx="3" presStyleCnt="9"/>
      <dgm:spPr/>
      <dgm:t>
        <a:bodyPr/>
        <a:lstStyle/>
        <a:p>
          <a:endParaRPr lang="pt-BR"/>
        </a:p>
      </dgm:t>
    </dgm:pt>
    <dgm:pt modelId="{E565E494-B9BA-44E8-9C8F-0960B97FF971}" type="pres">
      <dgm:prSet presAssocID="{D84DE9CF-D651-4B19-8996-5999B92FF0E0}" presName="node" presStyleLbl="node1" presStyleIdx="3" presStyleCnt="9" custScaleX="175220" custScaleY="1194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CBA11-61DB-4730-A10E-A147B8BA2AF8}" type="pres">
      <dgm:prSet presAssocID="{D5C9F754-5625-4DBC-AC0A-B369633F0765}" presName="Name9" presStyleLbl="parChTrans1D2" presStyleIdx="4" presStyleCnt="9"/>
      <dgm:spPr/>
      <dgm:t>
        <a:bodyPr/>
        <a:lstStyle/>
        <a:p>
          <a:endParaRPr lang="pt-BR"/>
        </a:p>
      </dgm:t>
    </dgm:pt>
    <dgm:pt modelId="{3B24BC59-CA90-4A3B-9F87-31761699AF22}" type="pres">
      <dgm:prSet presAssocID="{D5C9F754-5625-4DBC-AC0A-B369633F0765}" presName="connTx" presStyleLbl="parChTrans1D2" presStyleIdx="4" presStyleCnt="9"/>
      <dgm:spPr/>
      <dgm:t>
        <a:bodyPr/>
        <a:lstStyle/>
        <a:p>
          <a:endParaRPr lang="pt-BR"/>
        </a:p>
      </dgm:t>
    </dgm:pt>
    <dgm:pt modelId="{D6BB8BFE-C0D8-4E80-BB63-3AD400E2BF76}" type="pres">
      <dgm:prSet presAssocID="{00B4954F-010D-4871-84A8-71D28C3804A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0648D-3D83-43F9-A273-4518CF8A0286}" type="pres">
      <dgm:prSet presAssocID="{7242D0E2-CEEC-4689-BB85-B8CCCAF54E32}" presName="Name9" presStyleLbl="parChTrans1D2" presStyleIdx="5" presStyleCnt="9"/>
      <dgm:spPr/>
      <dgm:t>
        <a:bodyPr/>
        <a:lstStyle/>
        <a:p>
          <a:endParaRPr lang="pt-BR"/>
        </a:p>
      </dgm:t>
    </dgm:pt>
    <dgm:pt modelId="{9FF375DA-3F57-4580-904C-C74AEFDAC8B0}" type="pres">
      <dgm:prSet presAssocID="{7242D0E2-CEEC-4689-BB85-B8CCCAF54E32}" presName="connTx" presStyleLbl="parChTrans1D2" presStyleIdx="5" presStyleCnt="9"/>
      <dgm:spPr/>
      <dgm:t>
        <a:bodyPr/>
        <a:lstStyle/>
        <a:p>
          <a:endParaRPr lang="pt-BR"/>
        </a:p>
      </dgm:t>
    </dgm:pt>
    <dgm:pt modelId="{331E7650-7EE6-45BA-A1F7-4235D6D8B602}" type="pres">
      <dgm:prSet presAssocID="{3A623EA5-4EE4-45E2-BC6C-95ABC43597A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DEF76-AF0E-4D18-BEB8-5732A9903D28}" type="pres">
      <dgm:prSet presAssocID="{5C03726A-D484-4B4D-9DC7-8C032C28935C}" presName="Name9" presStyleLbl="parChTrans1D2" presStyleIdx="6" presStyleCnt="9"/>
      <dgm:spPr/>
      <dgm:t>
        <a:bodyPr/>
        <a:lstStyle/>
        <a:p>
          <a:endParaRPr lang="pt-BR"/>
        </a:p>
      </dgm:t>
    </dgm:pt>
    <dgm:pt modelId="{55AD888B-68D0-492C-9D49-42AE8AC265BE}" type="pres">
      <dgm:prSet presAssocID="{5C03726A-D484-4B4D-9DC7-8C032C28935C}" presName="connTx" presStyleLbl="parChTrans1D2" presStyleIdx="6" presStyleCnt="9"/>
      <dgm:spPr/>
      <dgm:t>
        <a:bodyPr/>
        <a:lstStyle/>
        <a:p>
          <a:endParaRPr lang="pt-BR"/>
        </a:p>
      </dgm:t>
    </dgm:pt>
    <dgm:pt modelId="{A7338F98-73B8-4737-8442-67E788EFD795}" type="pres">
      <dgm:prSet presAssocID="{3396B352-BFF5-46EE-9E36-F738E51B9116}" presName="node" presStyleLbl="node1" presStyleIdx="6" presStyleCnt="9" custScaleX="113089" custScaleY="1059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2CF960-CADF-4608-A71A-5B75D8167EE4}" type="pres">
      <dgm:prSet presAssocID="{6CE9762B-1901-444C-A05C-EE89052643C0}" presName="Name9" presStyleLbl="parChTrans1D2" presStyleIdx="7" presStyleCnt="9"/>
      <dgm:spPr/>
      <dgm:t>
        <a:bodyPr/>
        <a:lstStyle/>
        <a:p>
          <a:endParaRPr lang="pt-BR"/>
        </a:p>
      </dgm:t>
    </dgm:pt>
    <dgm:pt modelId="{E2BCD007-8EEB-4191-9C59-092A1AFE6844}" type="pres">
      <dgm:prSet presAssocID="{6CE9762B-1901-444C-A05C-EE89052643C0}" presName="connTx" presStyleLbl="parChTrans1D2" presStyleIdx="7" presStyleCnt="9"/>
      <dgm:spPr/>
      <dgm:t>
        <a:bodyPr/>
        <a:lstStyle/>
        <a:p>
          <a:endParaRPr lang="pt-BR"/>
        </a:p>
      </dgm:t>
    </dgm:pt>
    <dgm:pt modelId="{30D73859-DF92-4598-9B02-2785ABA15A77}" type="pres">
      <dgm:prSet presAssocID="{76E3F335-587A-464A-B908-0D0BD98202CB}" presName="node" presStyleLbl="node1" presStyleIdx="7" presStyleCnt="9" custScaleX="145702" custScaleY="141529" custRadScaleRad="109174" custRadScaleInc="-13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C9CB2-D589-4CD6-AEA7-E615413B6131}" type="pres">
      <dgm:prSet presAssocID="{C8C11335-40A1-4C1F-A4B2-B7DD76EED357}" presName="Name9" presStyleLbl="parChTrans1D2" presStyleIdx="8" presStyleCnt="9"/>
      <dgm:spPr/>
      <dgm:t>
        <a:bodyPr/>
        <a:lstStyle/>
        <a:p>
          <a:endParaRPr lang="pt-BR"/>
        </a:p>
      </dgm:t>
    </dgm:pt>
    <dgm:pt modelId="{6AE02D34-3F7C-4B35-9B1C-0974504FAD54}" type="pres">
      <dgm:prSet presAssocID="{C8C11335-40A1-4C1F-A4B2-B7DD76EED357}" presName="connTx" presStyleLbl="parChTrans1D2" presStyleIdx="8" presStyleCnt="9"/>
      <dgm:spPr/>
      <dgm:t>
        <a:bodyPr/>
        <a:lstStyle/>
        <a:p>
          <a:endParaRPr lang="pt-BR"/>
        </a:p>
      </dgm:t>
    </dgm:pt>
    <dgm:pt modelId="{A26A2700-FC99-4AE5-8280-4944BCFE52A7}" type="pres">
      <dgm:prSet presAssocID="{1C9D4824-96E5-4788-B2C0-40C7A4C4EC23}" presName="node" presStyleLbl="node1" presStyleIdx="8" presStyleCnt="9" custScaleX="143805" custScaleY="139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0CD828-FEE5-48B5-80B6-D07DA06F899A}" type="presOf" srcId="{7242D0E2-CEEC-4689-BB85-B8CCCAF54E32}" destId="{9FF375DA-3F57-4580-904C-C74AEFDAC8B0}" srcOrd="1" destOrd="0" presId="urn:microsoft.com/office/officeart/2005/8/layout/radial1"/>
    <dgm:cxn modelId="{7F289BC4-27B8-4D34-A0C1-C399364ECE53}" srcId="{DC30442B-0850-4E43-8B2B-76ABD9ACAEAB}" destId="{76E3F335-587A-464A-B908-0D0BD98202CB}" srcOrd="7" destOrd="0" parTransId="{6CE9762B-1901-444C-A05C-EE89052643C0}" sibTransId="{D97C5D91-24E6-48DB-BA0B-9C2433859CF5}"/>
    <dgm:cxn modelId="{B68A582A-881C-470A-9981-F025C1322771}" type="presOf" srcId="{6CE9762B-1901-444C-A05C-EE89052643C0}" destId="{142CF960-CADF-4608-A71A-5B75D8167EE4}" srcOrd="0" destOrd="0" presId="urn:microsoft.com/office/officeart/2005/8/layout/radial1"/>
    <dgm:cxn modelId="{EAFECE68-F2A5-4742-BE1C-4C19B9712B9C}" type="presOf" srcId="{D5C9F754-5625-4DBC-AC0A-B369633F0765}" destId="{0D3CBA11-61DB-4730-A10E-A147B8BA2AF8}" srcOrd="0" destOrd="0" presId="urn:microsoft.com/office/officeart/2005/8/layout/radial1"/>
    <dgm:cxn modelId="{2C33AE9D-8C03-4691-8900-927D8F2C93BF}" type="presOf" srcId="{76E3F335-587A-464A-B908-0D0BD98202CB}" destId="{30D73859-DF92-4598-9B02-2785ABA15A77}" srcOrd="0" destOrd="0" presId="urn:microsoft.com/office/officeart/2005/8/layout/radial1"/>
    <dgm:cxn modelId="{EC5E9215-B5A8-45F4-93A5-66690D530E38}" srcId="{DC30442B-0850-4E43-8B2B-76ABD9ACAEAB}" destId="{89F01F8C-EA0B-4B05-8834-93459111993F}" srcOrd="1" destOrd="0" parTransId="{2B274054-B2AF-4F34-853C-150E7A568427}" sibTransId="{62DF702D-073E-4E6F-AECC-F39A4D27AE5E}"/>
    <dgm:cxn modelId="{7C44EEF6-DFB8-4C22-BECD-3ECB847C096B}" type="presOf" srcId="{3396B352-BFF5-46EE-9E36-F738E51B9116}" destId="{A7338F98-73B8-4737-8442-67E788EFD795}" srcOrd="0" destOrd="0" presId="urn:microsoft.com/office/officeart/2005/8/layout/radial1"/>
    <dgm:cxn modelId="{FD2498E4-943F-42B0-BDD4-FF6B35112263}" type="presOf" srcId="{DC30442B-0850-4E43-8B2B-76ABD9ACAEAB}" destId="{D94D3AAF-0329-4E6E-A110-B56D599FA645}" srcOrd="0" destOrd="0" presId="urn:microsoft.com/office/officeart/2005/8/layout/radial1"/>
    <dgm:cxn modelId="{2B106881-4343-409E-B1BC-8116FEBA75D9}" srcId="{FAFB5DCA-1172-4AEC-B754-C7859C45EE5A}" destId="{DC30442B-0850-4E43-8B2B-76ABD9ACAEAB}" srcOrd="0" destOrd="0" parTransId="{A1E9C469-7966-4DB0-98C4-746C6D6FE9CF}" sibTransId="{E2DB3624-4D12-4FAC-9525-EED33F5F5A1B}"/>
    <dgm:cxn modelId="{9E4AD941-E870-4B82-859C-7493E410D953}" type="presOf" srcId="{3F7AAAEE-55B7-40CF-B888-EDF819D7FAB0}" destId="{FED965FF-E20F-4E52-96C1-8FEF6D7FDCBD}" srcOrd="0" destOrd="0" presId="urn:microsoft.com/office/officeart/2005/8/layout/radial1"/>
    <dgm:cxn modelId="{69899599-EF5B-4823-A457-68294BB31461}" type="presOf" srcId="{9F1C159F-443F-407D-A43F-28204A0FB97B}" destId="{77E3D9ED-3924-4807-A28E-0E122F0CD43D}" srcOrd="0" destOrd="0" presId="urn:microsoft.com/office/officeart/2005/8/layout/radial1"/>
    <dgm:cxn modelId="{CF259817-716D-4AF5-8C27-861C8008B6AF}" type="presOf" srcId="{2B274054-B2AF-4F34-853C-150E7A568427}" destId="{C346A72A-9541-4E1A-925C-09462784182D}" srcOrd="1" destOrd="0" presId="urn:microsoft.com/office/officeart/2005/8/layout/radial1"/>
    <dgm:cxn modelId="{CCAC8977-8881-4686-BAA4-E6C0874474F6}" srcId="{DC30442B-0850-4E43-8B2B-76ABD9ACAEAB}" destId="{00B4954F-010D-4871-84A8-71D28C3804A0}" srcOrd="4" destOrd="0" parTransId="{D5C9F754-5625-4DBC-AC0A-B369633F0765}" sibTransId="{58068CA8-0CC9-4077-B026-BA58DF9DDCF9}"/>
    <dgm:cxn modelId="{11AE7E45-8FE0-4AD0-99B7-B29A455F5DC8}" type="presOf" srcId="{D5C9F754-5625-4DBC-AC0A-B369633F0765}" destId="{3B24BC59-CA90-4A3B-9F87-31761699AF22}" srcOrd="1" destOrd="0" presId="urn:microsoft.com/office/officeart/2005/8/layout/radial1"/>
    <dgm:cxn modelId="{66DC4170-CD61-48E1-A56A-0A925C56769C}" srcId="{DC30442B-0850-4E43-8B2B-76ABD9ACAEAB}" destId="{3F7AAAEE-55B7-40CF-B888-EDF819D7FAB0}" srcOrd="0" destOrd="0" parTransId="{A7944420-9066-4F23-A299-5625B8FA12A7}" sibTransId="{A257CECB-14E9-42B1-9357-DFCDDF4DA579}"/>
    <dgm:cxn modelId="{70402278-E3DF-4FAF-A414-19F7A323DB58}" srcId="{DC30442B-0850-4E43-8B2B-76ABD9ACAEAB}" destId="{D84DE9CF-D651-4B19-8996-5999B92FF0E0}" srcOrd="3" destOrd="0" parTransId="{9F1C159F-443F-407D-A43F-28204A0FB97B}" sibTransId="{C4D1B9D5-60F6-4264-9405-701505A17945}"/>
    <dgm:cxn modelId="{07EB088D-F63D-41A3-B422-B705ABF632E9}" type="presOf" srcId="{8F6BB7BB-9055-4BC0-A421-8D921D558A5E}" destId="{32412306-4329-4527-8D55-E9D78BE7E763}" srcOrd="1" destOrd="0" presId="urn:microsoft.com/office/officeart/2005/8/layout/radial1"/>
    <dgm:cxn modelId="{12E8A3FD-36C9-4300-A8EC-1450B8F6A8A2}" type="presOf" srcId="{D84DE9CF-D651-4B19-8996-5999B92FF0E0}" destId="{E565E494-B9BA-44E8-9C8F-0960B97FF971}" srcOrd="0" destOrd="0" presId="urn:microsoft.com/office/officeart/2005/8/layout/radial1"/>
    <dgm:cxn modelId="{3325DD5D-D6AE-4D32-860F-150E93CB35AE}" type="presOf" srcId="{7242D0E2-CEEC-4689-BB85-B8CCCAF54E32}" destId="{8870648D-3D83-43F9-A273-4518CF8A0286}" srcOrd="0" destOrd="0" presId="urn:microsoft.com/office/officeart/2005/8/layout/radial1"/>
    <dgm:cxn modelId="{DC8B8EA2-DBCC-4F1A-967B-29A3391EECD2}" type="presOf" srcId="{9F1C159F-443F-407D-A43F-28204A0FB97B}" destId="{44EDA1EB-2092-4CEF-831A-26645A433DDA}" srcOrd="1" destOrd="0" presId="urn:microsoft.com/office/officeart/2005/8/layout/radial1"/>
    <dgm:cxn modelId="{8E7A094A-3463-4DC4-8223-72BE3003D0F7}" type="presOf" srcId="{5C03726A-D484-4B4D-9DC7-8C032C28935C}" destId="{55AD888B-68D0-492C-9D49-42AE8AC265BE}" srcOrd="1" destOrd="0" presId="urn:microsoft.com/office/officeart/2005/8/layout/radial1"/>
    <dgm:cxn modelId="{48593F21-A828-4C71-B239-1CF6B53FAA10}" srcId="{DC30442B-0850-4E43-8B2B-76ABD9ACAEAB}" destId="{3A623EA5-4EE4-45E2-BC6C-95ABC43597A3}" srcOrd="5" destOrd="0" parTransId="{7242D0E2-CEEC-4689-BB85-B8CCCAF54E32}" sibTransId="{7677589C-8C84-45EB-8497-2EEF2DFA3B97}"/>
    <dgm:cxn modelId="{30BED849-C033-4A8D-9170-648736B3E691}" type="presOf" srcId="{2B274054-B2AF-4F34-853C-150E7A568427}" destId="{8EECFCDD-B5D6-40D7-BE1E-1C6DB35FEC64}" srcOrd="0" destOrd="0" presId="urn:microsoft.com/office/officeart/2005/8/layout/radial1"/>
    <dgm:cxn modelId="{E5978296-3A1E-4F5B-A7FA-B1E3502792D0}" srcId="{DC30442B-0850-4E43-8B2B-76ABD9ACAEAB}" destId="{7EC2B90C-5478-4DF4-A496-B70F96B8C17D}" srcOrd="2" destOrd="0" parTransId="{8F6BB7BB-9055-4BC0-A421-8D921D558A5E}" sibTransId="{05F329D9-BB45-481C-BE01-7DC3DAF9D91F}"/>
    <dgm:cxn modelId="{9086DD86-E3DD-4FF0-BC1E-B9E56304D0F6}" srcId="{DC30442B-0850-4E43-8B2B-76ABD9ACAEAB}" destId="{1C9D4824-96E5-4788-B2C0-40C7A4C4EC23}" srcOrd="8" destOrd="0" parTransId="{C8C11335-40A1-4C1F-A4B2-B7DD76EED357}" sibTransId="{D4A19DDB-7437-415D-8B53-D4F94AA3FFE5}"/>
    <dgm:cxn modelId="{162584D9-5A20-4B50-BED1-D6AB34F7DFD1}" type="presOf" srcId="{A7944420-9066-4F23-A299-5625B8FA12A7}" destId="{BBB64D47-62C5-409F-9B2A-AB4B64071F32}" srcOrd="1" destOrd="0" presId="urn:microsoft.com/office/officeart/2005/8/layout/radial1"/>
    <dgm:cxn modelId="{DCCBE776-D056-43FC-ADF2-2E5A1D83A1FD}" type="presOf" srcId="{8F6BB7BB-9055-4BC0-A421-8D921D558A5E}" destId="{1582082A-2484-4907-AF65-D2117A720DAD}" srcOrd="0" destOrd="0" presId="urn:microsoft.com/office/officeart/2005/8/layout/radial1"/>
    <dgm:cxn modelId="{9FFD9773-B979-4114-BFF4-AEC87D7372FF}" type="presOf" srcId="{3A623EA5-4EE4-45E2-BC6C-95ABC43597A3}" destId="{331E7650-7EE6-45BA-A1F7-4235D6D8B602}" srcOrd="0" destOrd="0" presId="urn:microsoft.com/office/officeart/2005/8/layout/radial1"/>
    <dgm:cxn modelId="{75BDBEF8-0E80-42CE-BC5C-9309B764081F}" type="presOf" srcId="{A7944420-9066-4F23-A299-5625B8FA12A7}" destId="{DC80EB9D-4CE4-447A-8AED-2E4353A9E394}" srcOrd="0" destOrd="0" presId="urn:microsoft.com/office/officeart/2005/8/layout/radial1"/>
    <dgm:cxn modelId="{63525297-8E18-4418-BDA6-2BBDF20E4DF7}" type="presOf" srcId="{6CE9762B-1901-444C-A05C-EE89052643C0}" destId="{E2BCD007-8EEB-4191-9C59-092A1AFE6844}" srcOrd="1" destOrd="0" presId="urn:microsoft.com/office/officeart/2005/8/layout/radial1"/>
    <dgm:cxn modelId="{500459B6-1353-41B0-931A-70DDC7C0F4A7}" type="presOf" srcId="{5C03726A-D484-4B4D-9DC7-8C032C28935C}" destId="{183DEF76-AF0E-4D18-BEB8-5732A9903D28}" srcOrd="0" destOrd="0" presId="urn:microsoft.com/office/officeart/2005/8/layout/radial1"/>
    <dgm:cxn modelId="{A4BC24A8-C08F-425E-A508-5896C66FC3D1}" type="presOf" srcId="{FAFB5DCA-1172-4AEC-B754-C7859C45EE5A}" destId="{BDD1396C-3D53-48EA-95AB-2E3D8B9751AA}" srcOrd="0" destOrd="0" presId="urn:microsoft.com/office/officeart/2005/8/layout/radial1"/>
    <dgm:cxn modelId="{4A556BDC-22A3-40A9-A505-7E51B1640FF7}" srcId="{DC30442B-0850-4E43-8B2B-76ABD9ACAEAB}" destId="{3396B352-BFF5-46EE-9E36-F738E51B9116}" srcOrd="6" destOrd="0" parTransId="{5C03726A-D484-4B4D-9DC7-8C032C28935C}" sibTransId="{BEE2CBC0-D619-40E4-ADD8-D085B6880399}"/>
    <dgm:cxn modelId="{2A80E96C-C012-4861-8609-128BE7260D6E}" type="presOf" srcId="{89F01F8C-EA0B-4B05-8834-93459111993F}" destId="{161AB867-95DE-4C7A-A350-C6E65C79A7D8}" srcOrd="0" destOrd="0" presId="urn:microsoft.com/office/officeart/2005/8/layout/radial1"/>
    <dgm:cxn modelId="{B3E5FA56-E3DE-49A2-B2C7-A1DD502EA75F}" type="presOf" srcId="{00B4954F-010D-4871-84A8-71D28C3804A0}" destId="{D6BB8BFE-C0D8-4E80-BB63-3AD400E2BF76}" srcOrd="0" destOrd="0" presId="urn:microsoft.com/office/officeart/2005/8/layout/radial1"/>
    <dgm:cxn modelId="{CA747263-46D6-4346-91D8-2DC3E16DA431}" type="presOf" srcId="{C8C11335-40A1-4C1F-A4B2-B7DD76EED357}" destId="{846C9CB2-D589-4CD6-AEA7-E615413B6131}" srcOrd="0" destOrd="0" presId="urn:microsoft.com/office/officeart/2005/8/layout/radial1"/>
    <dgm:cxn modelId="{3688618A-CD67-4FBB-A01C-E46EF6326F5E}" type="presOf" srcId="{1C9D4824-96E5-4788-B2C0-40C7A4C4EC23}" destId="{A26A2700-FC99-4AE5-8280-4944BCFE52A7}" srcOrd="0" destOrd="0" presId="urn:microsoft.com/office/officeart/2005/8/layout/radial1"/>
    <dgm:cxn modelId="{22304C6E-4E7C-435D-9304-1DF1182C6A49}" type="presOf" srcId="{7EC2B90C-5478-4DF4-A496-B70F96B8C17D}" destId="{705ACEE9-318C-4E1F-BA4A-EA428C1BDBE5}" srcOrd="0" destOrd="0" presId="urn:microsoft.com/office/officeart/2005/8/layout/radial1"/>
    <dgm:cxn modelId="{F300F1F4-1A1A-449F-9CB2-1DC06A089C83}" type="presOf" srcId="{C8C11335-40A1-4C1F-A4B2-B7DD76EED357}" destId="{6AE02D34-3F7C-4B35-9B1C-0974504FAD54}" srcOrd="1" destOrd="0" presId="urn:microsoft.com/office/officeart/2005/8/layout/radial1"/>
    <dgm:cxn modelId="{39C5E624-5C79-4DFB-ABBF-31B7E12C7C0A}" type="presParOf" srcId="{BDD1396C-3D53-48EA-95AB-2E3D8B9751AA}" destId="{D94D3AAF-0329-4E6E-A110-B56D599FA645}" srcOrd="0" destOrd="0" presId="urn:microsoft.com/office/officeart/2005/8/layout/radial1"/>
    <dgm:cxn modelId="{E56A650A-84B3-4750-9839-22528FDF6F16}" type="presParOf" srcId="{BDD1396C-3D53-48EA-95AB-2E3D8B9751AA}" destId="{DC80EB9D-4CE4-447A-8AED-2E4353A9E394}" srcOrd="1" destOrd="0" presId="urn:microsoft.com/office/officeart/2005/8/layout/radial1"/>
    <dgm:cxn modelId="{2AB1FE9A-D2DE-482E-8EFE-FEF9088B9E4A}" type="presParOf" srcId="{DC80EB9D-4CE4-447A-8AED-2E4353A9E394}" destId="{BBB64D47-62C5-409F-9B2A-AB4B64071F32}" srcOrd="0" destOrd="0" presId="urn:microsoft.com/office/officeart/2005/8/layout/radial1"/>
    <dgm:cxn modelId="{853BA03D-E8AB-498B-9466-67E1893224D9}" type="presParOf" srcId="{BDD1396C-3D53-48EA-95AB-2E3D8B9751AA}" destId="{FED965FF-E20F-4E52-96C1-8FEF6D7FDCBD}" srcOrd="2" destOrd="0" presId="urn:microsoft.com/office/officeart/2005/8/layout/radial1"/>
    <dgm:cxn modelId="{83D2FC5B-A10B-4EDA-A04B-B77A89D1B65D}" type="presParOf" srcId="{BDD1396C-3D53-48EA-95AB-2E3D8B9751AA}" destId="{8EECFCDD-B5D6-40D7-BE1E-1C6DB35FEC64}" srcOrd="3" destOrd="0" presId="urn:microsoft.com/office/officeart/2005/8/layout/radial1"/>
    <dgm:cxn modelId="{20661D9E-DB00-410C-A020-E12CC71B762B}" type="presParOf" srcId="{8EECFCDD-B5D6-40D7-BE1E-1C6DB35FEC64}" destId="{C346A72A-9541-4E1A-925C-09462784182D}" srcOrd="0" destOrd="0" presId="urn:microsoft.com/office/officeart/2005/8/layout/radial1"/>
    <dgm:cxn modelId="{6D2F1729-8EB5-40B2-98D6-C9279C71AA0E}" type="presParOf" srcId="{BDD1396C-3D53-48EA-95AB-2E3D8B9751AA}" destId="{161AB867-95DE-4C7A-A350-C6E65C79A7D8}" srcOrd="4" destOrd="0" presId="urn:microsoft.com/office/officeart/2005/8/layout/radial1"/>
    <dgm:cxn modelId="{C05F55BB-E88C-4266-A359-863EECBF0F7A}" type="presParOf" srcId="{BDD1396C-3D53-48EA-95AB-2E3D8B9751AA}" destId="{1582082A-2484-4907-AF65-D2117A720DAD}" srcOrd="5" destOrd="0" presId="urn:microsoft.com/office/officeart/2005/8/layout/radial1"/>
    <dgm:cxn modelId="{63EF667F-07AD-4666-BFD3-1942CE7DA8BA}" type="presParOf" srcId="{1582082A-2484-4907-AF65-D2117A720DAD}" destId="{32412306-4329-4527-8D55-E9D78BE7E763}" srcOrd="0" destOrd="0" presId="urn:microsoft.com/office/officeart/2005/8/layout/radial1"/>
    <dgm:cxn modelId="{3DCEA24B-48A6-45BB-886D-C35F23BA6DFA}" type="presParOf" srcId="{BDD1396C-3D53-48EA-95AB-2E3D8B9751AA}" destId="{705ACEE9-318C-4E1F-BA4A-EA428C1BDBE5}" srcOrd="6" destOrd="0" presId="urn:microsoft.com/office/officeart/2005/8/layout/radial1"/>
    <dgm:cxn modelId="{1B8D5A39-7C77-4600-874C-9ECA04C273B4}" type="presParOf" srcId="{BDD1396C-3D53-48EA-95AB-2E3D8B9751AA}" destId="{77E3D9ED-3924-4807-A28E-0E122F0CD43D}" srcOrd="7" destOrd="0" presId="urn:microsoft.com/office/officeart/2005/8/layout/radial1"/>
    <dgm:cxn modelId="{1A953EBF-F178-4135-8172-39ABAD4491DE}" type="presParOf" srcId="{77E3D9ED-3924-4807-A28E-0E122F0CD43D}" destId="{44EDA1EB-2092-4CEF-831A-26645A433DDA}" srcOrd="0" destOrd="0" presId="urn:microsoft.com/office/officeart/2005/8/layout/radial1"/>
    <dgm:cxn modelId="{D4A5C1A0-2109-405A-B951-DE6D32409FC4}" type="presParOf" srcId="{BDD1396C-3D53-48EA-95AB-2E3D8B9751AA}" destId="{E565E494-B9BA-44E8-9C8F-0960B97FF971}" srcOrd="8" destOrd="0" presId="urn:microsoft.com/office/officeart/2005/8/layout/radial1"/>
    <dgm:cxn modelId="{FF168F40-D9A8-46DC-9626-337F1916D805}" type="presParOf" srcId="{BDD1396C-3D53-48EA-95AB-2E3D8B9751AA}" destId="{0D3CBA11-61DB-4730-A10E-A147B8BA2AF8}" srcOrd="9" destOrd="0" presId="urn:microsoft.com/office/officeart/2005/8/layout/radial1"/>
    <dgm:cxn modelId="{46B38A02-37F3-4771-93CC-64F7856D12E6}" type="presParOf" srcId="{0D3CBA11-61DB-4730-A10E-A147B8BA2AF8}" destId="{3B24BC59-CA90-4A3B-9F87-31761699AF22}" srcOrd="0" destOrd="0" presId="urn:microsoft.com/office/officeart/2005/8/layout/radial1"/>
    <dgm:cxn modelId="{247A7EEB-4C1E-4E17-ADF1-C9E203AEC7C1}" type="presParOf" srcId="{BDD1396C-3D53-48EA-95AB-2E3D8B9751AA}" destId="{D6BB8BFE-C0D8-4E80-BB63-3AD400E2BF76}" srcOrd="10" destOrd="0" presId="urn:microsoft.com/office/officeart/2005/8/layout/radial1"/>
    <dgm:cxn modelId="{3666566F-9E16-482B-960A-DD8E1068BD49}" type="presParOf" srcId="{BDD1396C-3D53-48EA-95AB-2E3D8B9751AA}" destId="{8870648D-3D83-43F9-A273-4518CF8A0286}" srcOrd="11" destOrd="0" presId="urn:microsoft.com/office/officeart/2005/8/layout/radial1"/>
    <dgm:cxn modelId="{51358781-1E25-4A7E-9CD1-D390736BC90C}" type="presParOf" srcId="{8870648D-3D83-43F9-A273-4518CF8A0286}" destId="{9FF375DA-3F57-4580-904C-C74AEFDAC8B0}" srcOrd="0" destOrd="0" presId="urn:microsoft.com/office/officeart/2005/8/layout/radial1"/>
    <dgm:cxn modelId="{85F31B9E-20A0-43F1-B00C-4AF8250944AC}" type="presParOf" srcId="{BDD1396C-3D53-48EA-95AB-2E3D8B9751AA}" destId="{331E7650-7EE6-45BA-A1F7-4235D6D8B602}" srcOrd="12" destOrd="0" presId="urn:microsoft.com/office/officeart/2005/8/layout/radial1"/>
    <dgm:cxn modelId="{5316B1D0-E282-4BA4-A36B-2D4994A5A603}" type="presParOf" srcId="{BDD1396C-3D53-48EA-95AB-2E3D8B9751AA}" destId="{183DEF76-AF0E-4D18-BEB8-5732A9903D28}" srcOrd="13" destOrd="0" presId="urn:microsoft.com/office/officeart/2005/8/layout/radial1"/>
    <dgm:cxn modelId="{ECAFC3FA-1109-4AB1-AC90-C2F4F26C6386}" type="presParOf" srcId="{183DEF76-AF0E-4D18-BEB8-5732A9903D28}" destId="{55AD888B-68D0-492C-9D49-42AE8AC265BE}" srcOrd="0" destOrd="0" presId="urn:microsoft.com/office/officeart/2005/8/layout/radial1"/>
    <dgm:cxn modelId="{CF647E92-B46A-4A49-AEBB-138FFA119378}" type="presParOf" srcId="{BDD1396C-3D53-48EA-95AB-2E3D8B9751AA}" destId="{A7338F98-73B8-4737-8442-67E788EFD795}" srcOrd="14" destOrd="0" presId="urn:microsoft.com/office/officeart/2005/8/layout/radial1"/>
    <dgm:cxn modelId="{DAA59DD7-94FB-4F9C-B755-30EA53DF4D2F}" type="presParOf" srcId="{BDD1396C-3D53-48EA-95AB-2E3D8B9751AA}" destId="{142CF960-CADF-4608-A71A-5B75D8167EE4}" srcOrd="15" destOrd="0" presId="urn:microsoft.com/office/officeart/2005/8/layout/radial1"/>
    <dgm:cxn modelId="{7CBF480A-D7A3-4C03-8457-AB173166F10F}" type="presParOf" srcId="{142CF960-CADF-4608-A71A-5B75D8167EE4}" destId="{E2BCD007-8EEB-4191-9C59-092A1AFE6844}" srcOrd="0" destOrd="0" presId="urn:microsoft.com/office/officeart/2005/8/layout/radial1"/>
    <dgm:cxn modelId="{C09F19EC-0A3E-4144-AAB9-589ECA22E1E3}" type="presParOf" srcId="{BDD1396C-3D53-48EA-95AB-2E3D8B9751AA}" destId="{30D73859-DF92-4598-9B02-2785ABA15A77}" srcOrd="16" destOrd="0" presId="urn:microsoft.com/office/officeart/2005/8/layout/radial1"/>
    <dgm:cxn modelId="{78B5090D-4A85-41F9-ADB4-EC3A07F5F1DE}" type="presParOf" srcId="{BDD1396C-3D53-48EA-95AB-2E3D8B9751AA}" destId="{846C9CB2-D589-4CD6-AEA7-E615413B6131}" srcOrd="17" destOrd="0" presId="urn:microsoft.com/office/officeart/2005/8/layout/radial1"/>
    <dgm:cxn modelId="{1EDFE796-ECD6-40DF-BB7C-8813B35DC459}" type="presParOf" srcId="{846C9CB2-D589-4CD6-AEA7-E615413B6131}" destId="{6AE02D34-3F7C-4B35-9B1C-0974504FAD54}" srcOrd="0" destOrd="0" presId="urn:microsoft.com/office/officeart/2005/8/layout/radial1"/>
    <dgm:cxn modelId="{C09FFF1F-6B01-494B-B93A-FA2894CF2D7C}" type="presParOf" srcId="{BDD1396C-3D53-48EA-95AB-2E3D8B9751AA}" destId="{A26A2700-FC99-4AE5-8280-4944BCFE52A7}" srcOrd="1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B5DCA-1172-4AEC-B754-C7859C45EE5A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C30442B-0850-4E43-8B2B-76ABD9ACAEAB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GT </a:t>
          </a:r>
          <a:endParaRPr lang="pt-BR" b="1" dirty="0"/>
        </a:p>
      </dgm:t>
    </dgm:pt>
    <dgm:pt modelId="{A1E9C469-7966-4DB0-98C4-746C6D6FE9CF}" type="parTrans" cxnId="{2B106881-4343-409E-B1BC-8116FEBA75D9}">
      <dgm:prSet/>
      <dgm:spPr/>
      <dgm:t>
        <a:bodyPr/>
        <a:lstStyle/>
        <a:p>
          <a:endParaRPr lang="pt-BR"/>
        </a:p>
      </dgm:t>
    </dgm:pt>
    <dgm:pt modelId="{E2DB3624-4D12-4FAC-9525-EED33F5F5A1B}" type="sibTrans" cxnId="{2B106881-4343-409E-B1BC-8116FEBA75D9}">
      <dgm:prSet/>
      <dgm:spPr/>
      <dgm:t>
        <a:bodyPr/>
        <a:lstStyle/>
        <a:p>
          <a:endParaRPr lang="pt-BR"/>
        </a:p>
      </dgm:t>
    </dgm:pt>
    <dgm:pt modelId="{3F7AAAEE-55B7-40CF-B888-EDF819D7FAB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Saúde da Criança</a:t>
          </a:r>
          <a:endParaRPr lang="pt-BR" sz="2000" b="1" dirty="0">
            <a:solidFill>
              <a:schemeClr val="tx1"/>
            </a:solidFill>
          </a:endParaRPr>
        </a:p>
      </dgm:t>
    </dgm:pt>
    <dgm:pt modelId="{A7944420-9066-4F23-A299-5625B8FA12A7}" type="parTrans" cxnId="{66DC4170-CD61-48E1-A56A-0A925C56769C}">
      <dgm:prSet/>
      <dgm:spPr/>
      <dgm:t>
        <a:bodyPr/>
        <a:lstStyle/>
        <a:p>
          <a:endParaRPr lang="pt-BR"/>
        </a:p>
      </dgm:t>
    </dgm:pt>
    <dgm:pt modelId="{A257CECB-14E9-42B1-9357-DFCDDF4DA579}" type="sibTrans" cxnId="{66DC4170-CD61-48E1-A56A-0A925C56769C}">
      <dgm:prSet/>
      <dgm:spPr/>
      <dgm:t>
        <a:bodyPr/>
        <a:lstStyle/>
        <a:p>
          <a:endParaRPr lang="pt-BR"/>
        </a:p>
      </dgm:t>
    </dgm:pt>
    <dgm:pt modelId="{89F01F8C-EA0B-4B05-8834-93459111993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Saúde da</a:t>
          </a:r>
          <a:r>
            <a:rPr lang="pt-BR" sz="800" b="1" dirty="0" smtClean="0">
              <a:solidFill>
                <a:schemeClr val="tx1"/>
              </a:solidFill>
            </a:rPr>
            <a:t> </a:t>
          </a:r>
          <a:r>
            <a:rPr lang="pt-BR" sz="2000" b="1" dirty="0" smtClean="0">
              <a:solidFill>
                <a:schemeClr val="tx1"/>
              </a:solidFill>
            </a:rPr>
            <a:t>Mulher</a:t>
          </a:r>
          <a:endParaRPr lang="pt-BR" sz="2000" b="1" dirty="0">
            <a:solidFill>
              <a:schemeClr val="tx1"/>
            </a:solidFill>
          </a:endParaRPr>
        </a:p>
      </dgm:t>
    </dgm:pt>
    <dgm:pt modelId="{2B274054-B2AF-4F34-853C-150E7A568427}" type="parTrans" cxnId="{EC5E9215-B5A8-45F4-93A5-66690D530E38}">
      <dgm:prSet/>
      <dgm:spPr/>
      <dgm:t>
        <a:bodyPr/>
        <a:lstStyle/>
        <a:p>
          <a:endParaRPr lang="pt-BR"/>
        </a:p>
      </dgm:t>
    </dgm:pt>
    <dgm:pt modelId="{62DF702D-073E-4E6F-AECC-F39A4D27AE5E}" type="sibTrans" cxnId="{EC5E9215-B5A8-45F4-93A5-66690D530E38}">
      <dgm:prSet/>
      <dgm:spPr/>
      <dgm:t>
        <a:bodyPr/>
        <a:lstStyle/>
        <a:p>
          <a:endParaRPr lang="pt-BR"/>
        </a:p>
      </dgm:t>
    </dgm:pt>
    <dgm:pt modelId="{76E3F335-587A-464A-B908-0D0BD98202C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Unidade Hospitalar</a:t>
          </a:r>
        </a:p>
        <a:p>
          <a:r>
            <a:rPr lang="pt-BR" sz="1800" b="1" dirty="0" smtClean="0">
              <a:solidFill>
                <a:schemeClr val="tx1"/>
              </a:solidFill>
            </a:rPr>
            <a:t>Maternidade</a:t>
          </a:r>
          <a:endParaRPr lang="pt-BR" sz="1800" b="1" dirty="0">
            <a:solidFill>
              <a:schemeClr val="tx1"/>
            </a:solidFill>
          </a:endParaRPr>
        </a:p>
      </dgm:t>
    </dgm:pt>
    <dgm:pt modelId="{6CE9762B-1901-444C-A05C-EE89052643C0}" type="parTrans" cxnId="{7F289BC4-27B8-4D34-A0C1-C399364ECE53}">
      <dgm:prSet/>
      <dgm:spPr/>
      <dgm:t>
        <a:bodyPr/>
        <a:lstStyle/>
        <a:p>
          <a:endParaRPr lang="pt-BR"/>
        </a:p>
      </dgm:t>
    </dgm:pt>
    <dgm:pt modelId="{D97C5D91-24E6-48DB-BA0B-9C2433859CF5}" type="sibTrans" cxnId="{7F289BC4-27B8-4D34-A0C1-C399364ECE53}">
      <dgm:prSet/>
      <dgm:spPr/>
      <dgm:t>
        <a:bodyPr/>
        <a:lstStyle/>
        <a:p>
          <a:endParaRPr lang="pt-BR"/>
        </a:p>
      </dgm:t>
    </dgm:pt>
    <dgm:pt modelId="{1C9D4824-96E5-4788-B2C0-40C7A4C4E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Atenção Especializada</a:t>
          </a:r>
          <a:endParaRPr lang="pt-BR" sz="1700" b="1" dirty="0">
            <a:solidFill>
              <a:schemeClr val="tx1"/>
            </a:solidFill>
          </a:endParaRPr>
        </a:p>
      </dgm:t>
    </dgm:pt>
    <dgm:pt modelId="{C8C11335-40A1-4C1F-A4B2-B7DD76EED357}" type="parTrans" cxnId="{9086DD86-E3DD-4FF0-BC1E-B9E56304D0F6}">
      <dgm:prSet/>
      <dgm:spPr/>
      <dgm:t>
        <a:bodyPr/>
        <a:lstStyle/>
        <a:p>
          <a:endParaRPr lang="pt-BR"/>
        </a:p>
      </dgm:t>
    </dgm:pt>
    <dgm:pt modelId="{D4A19DDB-7437-415D-8B53-D4F94AA3FFE5}" type="sibTrans" cxnId="{9086DD86-E3DD-4FF0-BC1E-B9E56304D0F6}">
      <dgm:prSet/>
      <dgm:spPr/>
      <dgm:t>
        <a:bodyPr/>
        <a:lstStyle/>
        <a:p>
          <a:endParaRPr lang="pt-BR"/>
        </a:p>
      </dgm:t>
    </dgm:pt>
    <dgm:pt modelId="{D84DE9CF-D651-4B19-8996-5999B92FF0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Vigilância</a:t>
          </a:r>
        </a:p>
        <a:p>
          <a:r>
            <a:rPr lang="pt-BR" sz="1600" b="1" dirty="0" smtClean="0">
              <a:solidFill>
                <a:schemeClr val="tx1"/>
              </a:solidFill>
            </a:rPr>
            <a:t>Epidemiológica</a:t>
          </a:r>
          <a:endParaRPr lang="pt-BR" sz="1600" b="1" dirty="0">
            <a:solidFill>
              <a:schemeClr val="tx1"/>
            </a:solidFill>
          </a:endParaRPr>
        </a:p>
      </dgm:t>
    </dgm:pt>
    <dgm:pt modelId="{9F1C159F-443F-407D-A43F-28204A0FB97B}" type="parTrans" cxnId="{70402278-E3DF-4FAF-A414-19F7A323DB58}">
      <dgm:prSet/>
      <dgm:spPr/>
      <dgm:t>
        <a:bodyPr/>
        <a:lstStyle/>
        <a:p>
          <a:endParaRPr lang="pt-BR"/>
        </a:p>
      </dgm:t>
    </dgm:pt>
    <dgm:pt modelId="{C4D1B9D5-60F6-4264-9405-701505A17945}" type="sibTrans" cxnId="{70402278-E3DF-4FAF-A414-19F7A323DB58}">
      <dgm:prSet/>
      <dgm:spPr/>
      <dgm:t>
        <a:bodyPr/>
        <a:lstStyle/>
        <a:p>
          <a:endParaRPr lang="pt-BR"/>
        </a:p>
      </dgm:t>
    </dgm:pt>
    <dgm:pt modelId="{00B4954F-010D-4871-84A8-71D28C3804A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Atenção Primária à Saúde</a:t>
          </a:r>
          <a:endParaRPr lang="pt-BR" b="1" dirty="0">
            <a:solidFill>
              <a:schemeClr val="tx1"/>
            </a:solidFill>
          </a:endParaRPr>
        </a:p>
      </dgm:t>
    </dgm:pt>
    <dgm:pt modelId="{D5C9F754-5625-4DBC-AC0A-B369633F0765}" type="parTrans" cxnId="{CCAC8977-8881-4686-BAA4-E6C0874474F6}">
      <dgm:prSet/>
      <dgm:spPr/>
      <dgm:t>
        <a:bodyPr/>
        <a:lstStyle/>
        <a:p>
          <a:endParaRPr lang="pt-BR"/>
        </a:p>
      </dgm:t>
    </dgm:pt>
    <dgm:pt modelId="{58068CA8-0CC9-4077-B026-BA58DF9DDCF9}" type="sibTrans" cxnId="{CCAC8977-8881-4686-BAA4-E6C0874474F6}">
      <dgm:prSet/>
      <dgm:spPr/>
      <dgm:t>
        <a:bodyPr/>
        <a:lstStyle/>
        <a:p>
          <a:endParaRPr lang="pt-BR"/>
        </a:p>
      </dgm:t>
    </dgm:pt>
    <dgm:pt modelId="{BDD1396C-3D53-48EA-95AB-2E3D8B9751AA}" type="pres">
      <dgm:prSet presAssocID="{FAFB5DCA-1172-4AEC-B754-C7859C45EE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4D3AAF-0329-4E6E-A110-B56D599FA645}" type="pres">
      <dgm:prSet presAssocID="{DC30442B-0850-4E43-8B2B-76ABD9ACAEAB}" presName="centerShape" presStyleLbl="node0" presStyleIdx="0" presStyleCnt="1"/>
      <dgm:spPr/>
      <dgm:t>
        <a:bodyPr/>
        <a:lstStyle/>
        <a:p>
          <a:endParaRPr lang="pt-BR"/>
        </a:p>
      </dgm:t>
    </dgm:pt>
    <dgm:pt modelId="{DC80EB9D-4CE4-447A-8AED-2E4353A9E394}" type="pres">
      <dgm:prSet presAssocID="{A7944420-9066-4F23-A299-5625B8FA12A7}" presName="Name9" presStyleLbl="parChTrans1D2" presStyleIdx="0" presStyleCnt="6"/>
      <dgm:spPr/>
      <dgm:t>
        <a:bodyPr/>
        <a:lstStyle/>
        <a:p>
          <a:endParaRPr lang="pt-BR"/>
        </a:p>
      </dgm:t>
    </dgm:pt>
    <dgm:pt modelId="{BBB64D47-62C5-409F-9B2A-AB4B64071F32}" type="pres">
      <dgm:prSet presAssocID="{A7944420-9066-4F23-A299-5625B8FA12A7}" presName="connTx" presStyleLbl="parChTrans1D2" presStyleIdx="0" presStyleCnt="6"/>
      <dgm:spPr/>
      <dgm:t>
        <a:bodyPr/>
        <a:lstStyle/>
        <a:p>
          <a:endParaRPr lang="pt-BR"/>
        </a:p>
      </dgm:t>
    </dgm:pt>
    <dgm:pt modelId="{FED965FF-E20F-4E52-96C1-8FEF6D7FDCBD}" type="pres">
      <dgm:prSet presAssocID="{3F7AAAEE-55B7-40CF-B888-EDF819D7FAB0}" presName="node" presStyleLbl="node1" presStyleIdx="0" presStyleCnt="6" custScaleX="113647" custScaleY="115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CFCDD-B5D6-40D7-BE1E-1C6DB35FEC64}" type="pres">
      <dgm:prSet presAssocID="{2B274054-B2AF-4F34-853C-150E7A568427}" presName="Name9" presStyleLbl="parChTrans1D2" presStyleIdx="1" presStyleCnt="6"/>
      <dgm:spPr/>
      <dgm:t>
        <a:bodyPr/>
        <a:lstStyle/>
        <a:p>
          <a:endParaRPr lang="pt-BR"/>
        </a:p>
      </dgm:t>
    </dgm:pt>
    <dgm:pt modelId="{C346A72A-9541-4E1A-925C-09462784182D}" type="pres">
      <dgm:prSet presAssocID="{2B274054-B2AF-4F34-853C-150E7A568427}" presName="connTx" presStyleLbl="parChTrans1D2" presStyleIdx="1" presStyleCnt="6"/>
      <dgm:spPr/>
      <dgm:t>
        <a:bodyPr/>
        <a:lstStyle/>
        <a:p>
          <a:endParaRPr lang="pt-BR"/>
        </a:p>
      </dgm:t>
    </dgm:pt>
    <dgm:pt modelId="{161AB867-95DE-4C7A-A350-C6E65C79A7D8}" type="pres">
      <dgm:prSet presAssocID="{89F01F8C-EA0B-4B05-8834-93459111993F}" presName="node" presStyleLbl="node1" presStyleIdx="1" presStyleCnt="6" custScaleX="114605" custScaleY="1135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E3D9ED-3924-4807-A28E-0E122F0CD43D}" type="pres">
      <dgm:prSet presAssocID="{9F1C159F-443F-407D-A43F-28204A0FB97B}" presName="Name9" presStyleLbl="parChTrans1D2" presStyleIdx="2" presStyleCnt="6"/>
      <dgm:spPr/>
      <dgm:t>
        <a:bodyPr/>
        <a:lstStyle/>
        <a:p>
          <a:endParaRPr lang="pt-BR"/>
        </a:p>
      </dgm:t>
    </dgm:pt>
    <dgm:pt modelId="{44EDA1EB-2092-4CEF-831A-26645A433DDA}" type="pres">
      <dgm:prSet presAssocID="{9F1C159F-443F-407D-A43F-28204A0FB97B}" presName="connTx" presStyleLbl="parChTrans1D2" presStyleIdx="2" presStyleCnt="6"/>
      <dgm:spPr/>
      <dgm:t>
        <a:bodyPr/>
        <a:lstStyle/>
        <a:p>
          <a:endParaRPr lang="pt-BR"/>
        </a:p>
      </dgm:t>
    </dgm:pt>
    <dgm:pt modelId="{E565E494-B9BA-44E8-9C8F-0960B97FF971}" type="pres">
      <dgm:prSet presAssocID="{D84DE9CF-D651-4B19-8996-5999B92FF0E0}" presName="node" presStyleLbl="node1" presStyleIdx="2" presStyleCnt="6" custScaleX="133344" custScaleY="1176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CBA11-61DB-4730-A10E-A147B8BA2AF8}" type="pres">
      <dgm:prSet presAssocID="{D5C9F754-5625-4DBC-AC0A-B369633F0765}" presName="Name9" presStyleLbl="parChTrans1D2" presStyleIdx="3" presStyleCnt="6"/>
      <dgm:spPr/>
      <dgm:t>
        <a:bodyPr/>
        <a:lstStyle/>
        <a:p>
          <a:endParaRPr lang="pt-BR"/>
        </a:p>
      </dgm:t>
    </dgm:pt>
    <dgm:pt modelId="{3B24BC59-CA90-4A3B-9F87-31761699AF22}" type="pres">
      <dgm:prSet presAssocID="{D5C9F754-5625-4DBC-AC0A-B369633F0765}" presName="connTx" presStyleLbl="parChTrans1D2" presStyleIdx="3" presStyleCnt="6"/>
      <dgm:spPr/>
      <dgm:t>
        <a:bodyPr/>
        <a:lstStyle/>
        <a:p>
          <a:endParaRPr lang="pt-BR"/>
        </a:p>
      </dgm:t>
    </dgm:pt>
    <dgm:pt modelId="{D6BB8BFE-C0D8-4E80-BB63-3AD400E2BF76}" type="pres">
      <dgm:prSet presAssocID="{00B4954F-010D-4871-84A8-71D28C3804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2CF960-CADF-4608-A71A-5B75D8167EE4}" type="pres">
      <dgm:prSet presAssocID="{6CE9762B-1901-444C-A05C-EE89052643C0}" presName="Name9" presStyleLbl="parChTrans1D2" presStyleIdx="4" presStyleCnt="6"/>
      <dgm:spPr/>
      <dgm:t>
        <a:bodyPr/>
        <a:lstStyle/>
        <a:p>
          <a:endParaRPr lang="pt-BR"/>
        </a:p>
      </dgm:t>
    </dgm:pt>
    <dgm:pt modelId="{E2BCD007-8EEB-4191-9C59-092A1AFE6844}" type="pres">
      <dgm:prSet presAssocID="{6CE9762B-1901-444C-A05C-EE89052643C0}" presName="connTx" presStyleLbl="parChTrans1D2" presStyleIdx="4" presStyleCnt="6"/>
      <dgm:spPr/>
      <dgm:t>
        <a:bodyPr/>
        <a:lstStyle/>
        <a:p>
          <a:endParaRPr lang="pt-BR"/>
        </a:p>
      </dgm:t>
    </dgm:pt>
    <dgm:pt modelId="{30D73859-DF92-4598-9B02-2785ABA15A77}" type="pres">
      <dgm:prSet presAssocID="{76E3F335-587A-464A-B908-0D0BD98202CB}" presName="node" presStyleLbl="node1" presStyleIdx="4" presStyleCnt="6" custScaleX="128234" custScaleY="116606" custRadScaleRad="107695" custRadScaleInc="2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C9CB2-D589-4CD6-AEA7-E615413B6131}" type="pres">
      <dgm:prSet presAssocID="{C8C11335-40A1-4C1F-A4B2-B7DD76EED357}" presName="Name9" presStyleLbl="parChTrans1D2" presStyleIdx="5" presStyleCnt="6"/>
      <dgm:spPr/>
      <dgm:t>
        <a:bodyPr/>
        <a:lstStyle/>
        <a:p>
          <a:endParaRPr lang="pt-BR"/>
        </a:p>
      </dgm:t>
    </dgm:pt>
    <dgm:pt modelId="{6AE02D34-3F7C-4B35-9B1C-0974504FAD54}" type="pres">
      <dgm:prSet presAssocID="{C8C11335-40A1-4C1F-A4B2-B7DD76EED357}" presName="connTx" presStyleLbl="parChTrans1D2" presStyleIdx="5" presStyleCnt="6"/>
      <dgm:spPr/>
      <dgm:t>
        <a:bodyPr/>
        <a:lstStyle/>
        <a:p>
          <a:endParaRPr lang="pt-BR"/>
        </a:p>
      </dgm:t>
    </dgm:pt>
    <dgm:pt modelId="{A26A2700-FC99-4AE5-8280-4944BCFE52A7}" type="pres">
      <dgm:prSet presAssocID="{1C9D4824-96E5-4788-B2C0-40C7A4C4EC23}" presName="node" presStyleLbl="node1" presStyleIdx="5" presStyleCnt="6" custScaleX="127598" custScaleY="111854" custRadScaleRad="113108" custRadScaleInc="69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86DD86-E3DD-4FF0-BC1E-B9E56304D0F6}" srcId="{DC30442B-0850-4E43-8B2B-76ABD9ACAEAB}" destId="{1C9D4824-96E5-4788-B2C0-40C7A4C4EC23}" srcOrd="5" destOrd="0" parTransId="{C8C11335-40A1-4C1F-A4B2-B7DD76EED357}" sibTransId="{D4A19DDB-7437-415D-8B53-D4F94AA3FFE5}"/>
    <dgm:cxn modelId="{5EAF4E55-7B3F-4CB6-8C7D-CD90E885EA9D}" type="presOf" srcId="{1C9D4824-96E5-4788-B2C0-40C7A4C4EC23}" destId="{A26A2700-FC99-4AE5-8280-4944BCFE52A7}" srcOrd="0" destOrd="0" presId="urn:microsoft.com/office/officeart/2005/8/layout/radial1"/>
    <dgm:cxn modelId="{EC5E9215-B5A8-45F4-93A5-66690D530E38}" srcId="{DC30442B-0850-4E43-8B2B-76ABD9ACAEAB}" destId="{89F01F8C-EA0B-4B05-8834-93459111993F}" srcOrd="1" destOrd="0" parTransId="{2B274054-B2AF-4F34-853C-150E7A568427}" sibTransId="{62DF702D-073E-4E6F-AECC-F39A4D27AE5E}"/>
    <dgm:cxn modelId="{F2DB63FC-B745-4D6B-BD35-7CF520C4CE2F}" type="presOf" srcId="{6CE9762B-1901-444C-A05C-EE89052643C0}" destId="{E2BCD007-8EEB-4191-9C59-092A1AFE6844}" srcOrd="1" destOrd="0" presId="urn:microsoft.com/office/officeart/2005/8/layout/radial1"/>
    <dgm:cxn modelId="{EBAD728A-CCF1-491A-A1E1-08DD783CC635}" type="presOf" srcId="{76E3F335-587A-464A-B908-0D0BD98202CB}" destId="{30D73859-DF92-4598-9B02-2785ABA15A77}" srcOrd="0" destOrd="0" presId="urn:microsoft.com/office/officeart/2005/8/layout/radial1"/>
    <dgm:cxn modelId="{DBF75276-2829-4C34-8AC6-0E172F955049}" type="presOf" srcId="{89F01F8C-EA0B-4B05-8834-93459111993F}" destId="{161AB867-95DE-4C7A-A350-C6E65C79A7D8}" srcOrd="0" destOrd="0" presId="urn:microsoft.com/office/officeart/2005/8/layout/radial1"/>
    <dgm:cxn modelId="{FC0B1B7F-AEB9-4FE8-BC31-04323565913D}" type="presOf" srcId="{6CE9762B-1901-444C-A05C-EE89052643C0}" destId="{142CF960-CADF-4608-A71A-5B75D8167EE4}" srcOrd="0" destOrd="0" presId="urn:microsoft.com/office/officeart/2005/8/layout/radial1"/>
    <dgm:cxn modelId="{7F289BC4-27B8-4D34-A0C1-C399364ECE53}" srcId="{DC30442B-0850-4E43-8B2B-76ABD9ACAEAB}" destId="{76E3F335-587A-464A-B908-0D0BD98202CB}" srcOrd="4" destOrd="0" parTransId="{6CE9762B-1901-444C-A05C-EE89052643C0}" sibTransId="{D97C5D91-24E6-48DB-BA0B-9C2433859CF5}"/>
    <dgm:cxn modelId="{2B106881-4343-409E-B1BC-8116FEBA75D9}" srcId="{FAFB5DCA-1172-4AEC-B754-C7859C45EE5A}" destId="{DC30442B-0850-4E43-8B2B-76ABD9ACAEAB}" srcOrd="0" destOrd="0" parTransId="{A1E9C469-7966-4DB0-98C4-746C6D6FE9CF}" sibTransId="{E2DB3624-4D12-4FAC-9525-EED33F5F5A1B}"/>
    <dgm:cxn modelId="{6DE0B61A-BC2E-42D4-934C-76EDBDD9CC42}" type="presOf" srcId="{DC30442B-0850-4E43-8B2B-76ABD9ACAEAB}" destId="{D94D3AAF-0329-4E6E-A110-B56D599FA645}" srcOrd="0" destOrd="0" presId="urn:microsoft.com/office/officeart/2005/8/layout/radial1"/>
    <dgm:cxn modelId="{750AFEFB-A795-4624-98BD-4777992D2764}" type="presOf" srcId="{A7944420-9066-4F23-A299-5625B8FA12A7}" destId="{DC80EB9D-4CE4-447A-8AED-2E4353A9E394}" srcOrd="0" destOrd="0" presId="urn:microsoft.com/office/officeart/2005/8/layout/radial1"/>
    <dgm:cxn modelId="{10B35DB0-15C7-46C1-A0E6-C1E11093FB70}" type="presOf" srcId="{C8C11335-40A1-4C1F-A4B2-B7DD76EED357}" destId="{846C9CB2-D589-4CD6-AEA7-E615413B6131}" srcOrd="0" destOrd="0" presId="urn:microsoft.com/office/officeart/2005/8/layout/radial1"/>
    <dgm:cxn modelId="{CCAC8977-8881-4686-BAA4-E6C0874474F6}" srcId="{DC30442B-0850-4E43-8B2B-76ABD9ACAEAB}" destId="{00B4954F-010D-4871-84A8-71D28C3804A0}" srcOrd="3" destOrd="0" parTransId="{D5C9F754-5625-4DBC-AC0A-B369633F0765}" sibTransId="{58068CA8-0CC9-4077-B026-BA58DF9DDCF9}"/>
    <dgm:cxn modelId="{287C77A8-DE21-4F4A-8C2F-C02A66080651}" type="presOf" srcId="{3F7AAAEE-55B7-40CF-B888-EDF819D7FAB0}" destId="{FED965FF-E20F-4E52-96C1-8FEF6D7FDCBD}" srcOrd="0" destOrd="0" presId="urn:microsoft.com/office/officeart/2005/8/layout/radial1"/>
    <dgm:cxn modelId="{26FE6D7A-65D8-486A-B111-0EB59A2E0E2C}" type="presOf" srcId="{C8C11335-40A1-4C1F-A4B2-B7DD76EED357}" destId="{6AE02D34-3F7C-4B35-9B1C-0974504FAD54}" srcOrd="1" destOrd="0" presId="urn:microsoft.com/office/officeart/2005/8/layout/radial1"/>
    <dgm:cxn modelId="{0DC14A13-B557-411D-9267-CC6D274063D4}" type="presOf" srcId="{D5C9F754-5625-4DBC-AC0A-B369633F0765}" destId="{3B24BC59-CA90-4A3B-9F87-31761699AF22}" srcOrd="1" destOrd="0" presId="urn:microsoft.com/office/officeart/2005/8/layout/radial1"/>
    <dgm:cxn modelId="{D55EABB3-D1B0-4099-9300-373BA1449C75}" type="presOf" srcId="{9F1C159F-443F-407D-A43F-28204A0FB97B}" destId="{44EDA1EB-2092-4CEF-831A-26645A433DDA}" srcOrd="1" destOrd="0" presId="urn:microsoft.com/office/officeart/2005/8/layout/radial1"/>
    <dgm:cxn modelId="{D52E645A-E8B9-4D68-A8D4-C7564125DB77}" type="presOf" srcId="{D5C9F754-5625-4DBC-AC0A-B369633F0765}" destId="{0D3CBA11-61DB-4730-A10E-A147B8BA2AF8}" srcOrd="0" destOrd="0" presId="urn:microsoft.com/office/officeart/2005/8/layout/radial1"/>
    <dgm:cxn modelId="{D2C35BBF-DD45-46A1-BDA7-EC002F1FB763}" type="presOf" srcId="{9F1C159F-443F-407D-A43F-28204A0FB97B}" destId="{77E3D9ED-3924-4807-A28E-0E122F0CD43D}" srcOrd="0" destOrd="0" presId="urn:microsoft.com/office/officeart/2005/8/layout/radial1"/>
    <dgm:cxn modelId="{678F68E3-92C0-4236-A214-32878CE13048}" type="presOf" srcId="{00B4954F-010D-4871-84A8-71D28C3804A0}" destId="{D6BB8BFE-C0D8-4E80-BB63-3AD400E2BF76}" srcOrd="0" destOrd="0" presId="urn:microsoft.com/office/officeart/2005/8/layout/radial1"/>
    <dgm:cxn modelId="{726AC351-A46E-4466-AB7E-935FB4517109}" type="presOf" srcId="{D84DE9CF-D651-4B19-8996-5999B92FF0E0}" destId="{E565E494-B9BA-44E8-9C8F-0960B97FF971}" srcOrd="0" destOrd="0" presId="urn:microsoft.com/office/officeart/2005/8/layout/radial1"/>
    <dgm:cxn modelId="{7AB2BD5C-E2FF-4B55-A2AF-D26168154E0F}" type="presOf" srcId="{2B274054-B2AF-4F34-853C-150E7A568427}" destId="{8EECFCDD-B5D6-40D7-BE1E-1C6DB35FEC64}" srcOrd="0" destOrd="0" presId="urn:microsoft.com/office/officeart/2005/8/layout/radial1"/>
    <dgm:cxn modelId="{BC7340E9-0C35-44F8-AF11-02914D54CACA}" type="presOf" srcId="{2B274054-B2AF-4F34-853C-150E7A568427}" destId="{C346A72A-9541-4E1A-925C-09462784182D}" srcOrd="1" destOrd="0" presId="urn:microsoft.com/office/officeart/2005/8/layout/radial1"/>
    <dgm:cxn modelId="{FFB65C1C-68F0-48C8-805A-06464EFB2ABA}" type="presOf" srcId="{A7944420-9066-4F23-A299-5625B8FA12A7}" destId="{BBB64D47-62C5-409F-9B2A-AB4B64071F32}" srcOrd="1" destOrd="0" presId="urn:microsoft.com/office/officeart/2005/8/layout/radial1"/>
    <dgm:cxn modelId="{BF1F95E5-859A-4DEC-980F-CE8BB3321467}" type="presOf" srcId="{FAFB5DCA-1172-4AEC-B754-C7859C45EE5A}" destId="{BDD1396C-3D53-48EA-95AB-2E3D8B9751AA}" srcOrd="0" destOrd="0" presId="urn:microsoft.com/office/officeart/2005/8/layout/radial1"/>
    <dgm:cxn modelId="{70402278-E3DF-4FAF-A414-19F7A323DB58}" srcId="{DC30442B-0850-4E43-8B2B-76ABD9ACAEAB}" destId="{D84DE9CF-D651-4B19-8996-5999B92FF0E0}" srcOrd="2" destOrd="0" parTransId="{9F1C159F-443F-407D-A43F-28204A0FB97B}" sibTransId="{C4D1B9D5-60F6-4264-9405-701505A17945}"/>
    <dgm:cxn modelId="{66DC4170-CD61-48E1-A56A-0A925C56769C}" srcId="{DC30442B-0850-4E43-8B2B-76ABD9ACAEAB}" destId="{3F7AAAEE-55B7-40CF-B888-EDF819D7FAB0}" srcOrd="0" destOrd="0" parTransId="{A7944420-9066-4F23-A299-5625B8FA12A7}" sibTransId="{A257CECB-14E9-42B1-9357-DFCDDF4DA579}"/>
    <dgm:cxn modelId="{5290CFD4-D8EE-44BF-B102-699A63FFEB35}" type="presParOf" srcId="{BDD1396C-3D53-48EA-95AB-2E3D8B9751AA}" destId="{D94D3AAF-0329-4E6E-A110-B56D599FA645}" srcOrd="0" destOrd="0" presId="urn:microsoft.com/office/officeart/2005/8/layout/radial1"/>
    <dgm:cxn modelId="{5BF49BCE-0800-4AD7-B16C-25E458C9E2D9}" type="presParOf" srcId="{BDD1396C-3D53-48EA-95AB-2E3D8B9751AA}" destId="{DC80EB9D-4CE4-447A-8AED-2E4353A9E394}" srcOrd="1" destOrd="0" presId="urn:microsoft.com/office/officeart/2005/8/layout/radial1"/>
    <dgm:cxn modelId="{8A26756C-25FE-4B99-8821-0D34D68E66CA}" type="presParOf" srcId="{DC80EB9D-4CE4-447A-8AED-2E4353A9E394}" destId="{BBB64D47-62C5-409F-9B2A-AB4B64071F32}" srcOrd="0" destOrd="0" presId="urn:microsoft.com/office/officeart/2005/8/layout/radial1"/>
    <dgm:cxn modelId="{D900AFE4-B736-45DE-B213-696AA1DE81C7}" type="presParOf" srcId="{BDD1396C-3D53-48EA-95AB-2E3D8B9751AA}" destId="{FED965FF-E20F-4E52-96C1-8FEF6D7FDCBD}" srcOrd="2" destOrd="0" presId="urn:microsoft.com/office/officeart/2005/8/layout/radial1"/>
    <dgm:cxn modelId="{21982259-0605-451B-A650-02E17948032F}" type="presParOf" srcId="{BDD1396C-3D53-48EA-95AB-2E3D8B9751AA}" destId="{8EECFCDD-B5D6-40D7-BE1E-1C6DB35FEC64}" srcOrd="3" destOrd="0" presId="urn:microsoft.com/office/officeart/2005/8/layout/radial1"/>
    <dgm:cxn modelId="{7F0446C5-6BAD-4F2D-AAE1-E4A5C274FB65}" type="presParOf" srcId="{8EECFCDD-B5D6-40D7-BE1E-1C6DB35FEC64}" destId="{C346A72A-9541-4E1A-925C-09462784182D}" srcOrd="0" destOrd="0" presId="urn:microsoft.com/office/officeart/2005/8/layout/radial1"/>
    <dgm:cxn modelId="{830A37B1-0591-4543-8F4D-6677A1176676}" type="presParOf" srcId="{BDD1396C-3D53-48EA-95AB-2E3D8B9751AA}" destId="{161AB867-95DE-4C7A-A350-C6E65C79A7D8}" srcOrd="4" destOrd="0" presId="urn:microsoft.com/office/officeart/2005/8/layout/radial1"/>
    <dgm:cxn modelId="{64928ED8-968F-4437-825A-E32FABF0F97A}" type="presParOf" srcId="{BDD1396C-3D53-48EA-95AB-2E3D8B9751AA}" destId="{77E3D9ED-3924-4807-A28E-0E122F0CD43D}" srcOrd="5" destOrd="0" presId="urn:microsoft.com/office/officeart/2005/8/layout/radial1"/>
    <dgm:cxn modelId="{BD2F4F08-389C-4CD5-AD16-517507EA3A76}" type="presParOf" srcId="{77E3D9ED-3924-4807-A28E-0E122F0CD43D}" destId="{44EDA1EB-2092-4CEF-831A-26645A433DDA}" srcOrd="0" destOrd="0" presId="urn:microsoft.com/office/officeart/2005/8/layout/radial1"/>
    <dgm:cxn modelId="{DABAA800-8BAD-4545-AB86-67C8D21CADF6}" type="presParOf" srcId="{BDD1396C-3D53-48EA-95AB-2E3D8B9751AA}" destId="{E565E494-B9BA-44E8-9C8F-0960B97FF971}" srcOrd="6" destOrd="0" presId="urn:microsoft.com/office/officeart/2005/8/layout/radial1"/>
    <dgm:cxn modelId="{E297AA33-8DD2-4C78-B3B9-550AC250A3BC}" type="presParOf" srcId="{BDD1396C-3D53-48EA-95AB-2E3D8B9751AA}" destId="{0D3CBA11-61DB-4730-A10E-A147B8BA2AF8}" srcOrd="7" destOrd="0" presId="urn:microsoft.com/office/officeart/2005/8/layout/radial1"/>
    <dgm:cxn modelId="{BE9F7EAF-55B7-483A-922D-246F39EFA9EA}" type="presParOf" srcId="{0D3CBA11-61DB-4730-A10E-A147B8BA2AF8}" destId="{3B24BC59-CA90-4A3B-9F87-31761699AF22}" srcOrd="0" destOrd="0" presId="urn:microsoft.com/office/officeart/2005/8/layout/radial1"/>
    <dgm:cxn modelId="{04CB8099-955F-4BBC-83E5-ECEDD77F1645}" type="presParOf" srcId="{BDD1396C-3D53-48EA-95AB-2E3D8B9751AA}" destId="{D6BB8BFE-C0D8-4E80-BB63-3AD400E2BF76}" srcOrd="8" destOrd="0" presId="urn:microsoft.com/office/officeart/2005/8/layout/radial1"/>
    <dgm:cxn modelId="{80F19426-793D-490B-8F5E-C22E727CFCF2}" type="presParOf" srcId="{BDD1396C-3D53-48EA-95AB-2E3D8B9751AA}" destId="{142CF960-CADF-4608-A71A-5B75D8167EE4}" srcOrd="9" destOrd="0" presId="urn:microsoft.com/office/officeart/2005/8/layout/radial1"/>
    <dgm:cxn modelId="{0CE51395-4E9A-4E4C-9000-9A5B67F78C75}" type="presParOf" srcId="{142CF960-CADF-4608-A71A-5B75D8167EE4}" destId="{E2BCD007-8EEB-4191-9C59-092A1AFE6844}" srcOrd="0" destOrd="0" presId="urn:microsoft.com/office/officeart/2005/8/layout/radial1"/>
    <dgm:cxn modelId="{1B75D586-147F-47C8-AE6B-5663D7AF3184}" type="presParOf" srcId="{BDD1396C-3D53-48EA-95AB-2E3D8B9751AA}" destId="{30D73859-DF92-4598-9B02-2785ABA15A77}" srcOrd="10" destOrd="0" presId="urn:microsoft.com/office/officeart/2005/8/layout/radial1"/>
    <dgm:cxn modelId="{34247352-C76F-4FA3-B0BF-A0DA754D5C26}" type="presParOf" srcId="{BDD1396C-3D53-48EA-95AB-2E3D8B9751AA}" destId="{846C9CB2-D589-4CD6-AEA7-E615413B6131}" srcOrd="11" destOrd="0" presId="urn:microsoft.com/office/officeart/2005/8/layout/radial1"/>
    <dgm:cxn modelId="{D1A412C6-6AA1-4144-B363-E9EA0DD4E3E0}" type="presParOf" srcId="{846C9CB2-D589-4CD6-AEA7-E615413B6131}" destId="{6AE02D34-3F7C-4B35-9B1C-0974504FAD54}" srcOrd="0" destOrd="0" presId="urn:microsoft.com/office/officeart/2005/8/layout/radial1"/>
    <dgm:cxn modelId="{CB57F418-16D1-44AA-A095-28BCFD9AD636}" type="presParOf" srcId="{BDD1396C-3D53-48EA-95AB-2E3D8B9751AA}" destId="{A26A2700-FC99-4AE5-8280-4944BCFE52A7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4D3AAF-0329-4E6E-A110-B56D599FA645}">
      <dsp:nvSpPr>
        <dsp:cNvPr id="0" name=""/>
        <dsp:cNvSpPr/>
      </dsp:nvSpPr>
      <dsp:spPr>
        <a:xfrm>
          <a:off x="3678385" y="2658314"/>
          <a:ext cx="1355125" cy="13551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COMITÊ</a:t>
          </a:r>
          <a:r>
            <a:rPr lang="pt-BR" sz="2200" b="1" kern="1200" dirty="0" smtClean="0"/>
            <a:t> </a:t>
          </a:r>
          <a:endParaRPr lang="pt-BR" sz="2200" b="1" kern="1200" dirty="0"/>
        </a:p>
      </dsp:txBody>
      <dsp:txXfrm>
        <a:off x="3678385" y="2658314"/>
        <a:ext cx="1355125" cy="1355125"/>
      </dsp:txXfrm>
    </dsp:sp>
    <dsp:sp modelId="{DC80EB9D-4CE4-447A-8AED-2E4353A9E394}">
      <dsp:nvSpPr>
        <dsp:cNvPr id="0" name=""/>
        <dsp:cNvSpPr/>
      </dsp:nvSpPr>
      <dsp:spPr>
        <a:xfrm rot="16200000">
          <a:off x="3797637" y="2085963"/>
          <a:ext cx="111662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116622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200000">
        <a:off x="4328032" y="2072087"/>
        <a:ext cx="55831" cy="55831"/>
      </dsp:txXfrm>
    </dsp:sp>
    <dsp:sp modelId="{FED965FF-E20F-4E52-96C1-8FEF6D7FDCBD}">
      <dsp:nvSpPr>
        <dsp:cNvPr id="0" name=""/>
        <dsp:cNvSpPr/>
      </dsp:nvSpPr>
      <dsp:spPr>
        <a:xfrm>
          <a:off x="3585918" y="-28423"/>
          <a:ext cx="1540059" cy="15701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Saúde da Criança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3585918" y="-28423"/>
        <a:ext cx="1540059" cy="1570116"/>
      </dsp:txXfrm>
    </dsp:sp>
    <dsp:sp modelId="{8EECFCDD-B5D6-40D7-BE1E-1C6DB35FEC64}">
      <dsp:nvSpPr>
        <dsp:cNvPr id="0" name=""/>
        <dsp:cNvSpPr/>
      </dsp:nvSpPr>
      <dsp:spPr>
        <a:xfrm rot="18600000">
          <a:off x="4589741" y="2370169"/>
          <a:ext cx="1129503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129503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600000">
        <a:off x="5126255" y="2355971"/>
        <a:ext cx="56475" cy="56475"/>
      </dsp:txXfrm>
    </dsp:sp>
    <dsp:sp modelId="{161AB867-95DE-4C7A-A350-C6E65C79A7D8}">
      <dsp:nvSpPr>
        <dsp:cNvPr id="0" name=""/>
        <dsp:cNvSpPr/>
      </dsp:nvSpPr>
      <dsp:spPr>
        <a:xfrm>
          <a:off x="5237333" y="590899"/>
          <a:ext cx="1553041" cy="153832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Saúde da</a:t>
          </a:r>
          <a:r>
            <a:rPr lang="pt-BR" sz="800" b="1" kern="1200" dirty="0" smtClean="0">
              <a:solidFill>
                <a:schemeClr val="tx1"/>
              </a:solidFill>
            </a:rPr>
            <a:t> </a:t>
          </a:r>
          <a:r>
            <a:rPr lang="pt-BR" sz="2000" b="1" kern="1200" dirty="0" smtClean="0">
              <a:solidFill>
                <a:schemeClr val="tx1"/>
              </a:solidFill>
            </a:rPr>
            <a:t>Mulher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237333" y="590899"/>
        <a:ext cx="1553041" cy="1538324"/>
      </dsp:txXfrm>
    </dsp:sp>
    <dsp:sp modelId="{1582082A-2484-4907-AF65-D2117A720DAD}">
      <dsp:nvSpPr>
        <dsp:cNvPr id="0" name=""/>
        <dsp:cNvSpPr/>
      </dsp:nvSpPr>
      <dsp:spPr>
        <a:xfrm rot="20958276">
          <a:off x="5013470" y="3107740"/>
          <a:ext cx="952110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952110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0958276">
        <a:off x="5465722" y="3097977"/>
        <a:ext cx="47605" cy="47605"/>
      </dsp:txXfrm>
    </dsp:sp>
    <dsp:sp modelId="{705ACEE9-318C-4E1F-BA4A-EA428C1BDBE5}">
      <dsp:nvSpPr>
        <dsp:cNvPr id="0" name=""/>
        <dsp:cNvSpPr/>
      </dsp:nvSpPr>
      <dsp:spPr>
        <a:xfrm>
          <a:off x="5940576" y="1893325"/>
          <a:ext cx="1924250" cy="19230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Conselho Municipal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940576" y="1893325"/>
        <a:ext cx="1924250" cy="1923099"/>
      </dsp:txXfrm>
    </dsp:sp>
    <dsp:sp modelId="{77E3D9ED-3924-4807-A28E-0E122F0CD43D}">
      <dsp:nvSpPr>
        <dsp:cNvPr id="0" name=""/>
        <dsp:cNvSpPr/>
      </dsp:nvSpPr>
      <dsp:spPr>
        <a:xfrm rot="1800000">
          <a:off x="4885413" y="3874544"/>
          <a:ext cx="855701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855701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00000">
        <a:off x="5291872" y="3867191"/>
        <a:ext cx="42785" cy="42785"/>
      </dsp:txXfrm>
    </dsp:sp>
    <dsp:sp modelId="{E565E494-B9BA-44E8-9C8F-0960B97FF971}">
      <dsp:nvSpPr>
        <dsp:cNvPr id="0" name=""/>
        <dsp:cNvSpPr/>
      </dsp:nvSpPr>
      <dsp:spPr>
        <a:xfrm>
          <a:off x="5402413" y="3816428"/>
          <a:ext cx="2374450" cy="16181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Vigilância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Epidemiológica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5402413" y="3816428"/>
        <a:ext cx="2374450" cy="1618141"/>
      </dsp:txXfrm>
    </dsp:sp>
    <dsp:sp modelId="{0D3CBA11-61DB-4730-A10E-A147B8BA2AF8}">
      <dsp:nvSpPr>
        <dsp:cNvPr id="0" name=""/>
        <dsp:cNvSpPr/>
      </dsp:nvSpPr>
      <dsp:spPr>
        <a:xfrm rot="4200000">
          <a:off x="4184966" y="4533685"/>
          <a:ext cx="1224117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224117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4200000">
        <a:off x="4766422" y="4517122"/>
        <a:ext cx="61205" cy="61205"/>
      </dsp:txXfrm>
    </dsp:sp>
    <dsp:sp modelId="{D6BB8BFE-C0D8-4E80-BB63-3AD400E2BF76}">
      <dsp:nvSpPr>
        <dsp:cNvPr id="0" name=""/>
        <dsp:cNvSpPr/>
      </dsp:nvSpPr>
      <dsp:spPr>
        <a:xfrm>
          <a:off x="4560538" y="5082010"/>
          <a:ext cx="1355125" cy="13551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Atenção Primária à Saúde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560538" y="5082010"/>
        <a:ext cx="1355125" cy="1355125"/>
      </dsp:txXfrm>
    </dsp:sp>
    <dsp:sp modelId="{8870648D-3D83-43F9-A273-4518CF8A0286}">
      <dsp:nvSpPr>
        <dsp:cNvPr id="0" name=""/>
        <dsp:cNvSpPr/>
      </dsp:nvSpPr>
      <dsp:spPr>
        <a:xfrm rot="6600000">
          <a:off x="3302812" y="4533685"/>
          <a:ext cx="1224117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224117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6600000">
        <a:off x="3884268" y="4517122"/>
        <a:ext cx="61205" cy="61205"/>
      </dsp:txXfrm>
    </dsp:sp>
    <dsp:sp modelId="{331E7650-7EE6-45BA-A1F7-4235D6D8B602}">
      <dsp:nvSpPr>
        <dsp:cNvPr id="0" name=""/>
        <dsp:cNvSpPr/>
      </dsp:nvSpPr>
      <dsp:spPr>
        <a:xfrm>
          <a:off x="2796232" y="5082010"/>
          <a:ext cx="1355125" cy="13551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Conselhos de Classe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2796232" y="5082010"/>
        <a:ext cx="1355125" cy="1355125"/>
      </dsp:txXfrm>
    </dsp:sp>
    <dsp:sp modelId="{183DEF76-AF0E-4D18-BEB8-5732A9903D28}">
      <dsp:nvSpPr>
        <dsp:cNvPr id="0" name=""/>
        <dsp:cNvSpPr/>
      </dsp:nvSpPr>
      <dsp:spPr>
        <a:xfrm rot="9000000">
          <a:off x="2697697" y="3947716"/>
          <a:ext cx="114839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148392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9000000">
        <a:off x="3243183" y="3933047"/>
        <a:ext cx="57419" cy="57419"/>
      </dsp:txXfrm>
    </dsp:sp>
    <dsp:sp modelId="{A7338F98-73B8-4737-8442-67E788EFD795}">
      <dsp:nvSpPr>
        <dsp:cNvPr id="0" name=""/>
        <dsp:cNvSpPr/>
      </dsp:nvSpPr>
      <dsp:spPr>
        <a:xfrm>
          <a:off x="1356009" y="3907472"/>
          <a:ext cx="1532497" cy="143605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Instituições de Ensino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1356009" y="3907472"/>
        <a:ext cx="1532497" cy="1436053"/>
      </dsp:txXfrm>
    </dsp:sp>
    <dsp:sp modelId="{142CF960-CADF-4608-A71A-5B75D8167EE4}">
      <dsp:nvSpPr>
        <dsp:cNvPr id="0" name=""/>
        <dsp:cNvSpPr/>
      </dsp:nvSpPr>
      <dsp:spPr>
        <a:xfrm rot="11241576">
          <a:off x="2537148" y="3161288"/>
          <a:ext cx="115156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151562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1241576">
        <a:off x="3084140" y="3146539"/>
        <a:ext cx="57578" cy="57578"/>
      </dsp:txXfrm>
    </dsp:sp>
    <dsp:sp modelId="{30D73859-DF92-4598-9B02-2785ABA15A77}">
      <dsp:nvSpPr>
        <dsp:cNvPr id="0" name=""/>
        <dsp:cNvSpPr/>
      </dsp:nvSpPr>
      <dsp:spPr>
        <a:xfrm>
          <a:off x="576060" y="2016227"/>
          <a:ext cx="1974444" cy="191789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Unidade Hospitalar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Maternidade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76060" y="2016227"/>
        <a:ext cx="1974444" cy="1917895"/>
      </dsp:txXfrm>
    </dsp:sp>
    <dsp:sp modelId="{846C9CB2-D589-4CD6-AEA7-E615413B6131}">
      <dsp:nvSpPr>
        <dsp:cNvPr id="0" name=""/>
        <dsp:cNvSpPr/>
      </dsp:nvSpPr>
      <dsp:spPr>
        <a:xfrm rot="13800000">
          <a:off x="3143906" y="2440700"/>
          <a:ext cx="945360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945360" y="140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3800000">
        <a:off x="3592952" y="2431106"/>
        <a:ext cx="47268" cy="47268"/>
      </dsp:txXfrm>
    </dsp:sp>
    <dsp:sp modelId="{A26A2700-FC99-4AE5-8280-4944BCFE52A7}">
      <dsp:nvSpPr>
        <dsp:cNvPr id="0" name=""/>
        <dsp:cNvSpPr/>
      </dsp:nvSpPr>
      <dsp:spPr>
        <a:xfrm>
          <a:off x="1723673" y="415865"/>
          <a:ext cx="1948738" cy="188839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Atenção Especializada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1723673" y="415865"/>
        <a:ext cx="1948738" cy="18883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4D3AAF-0329-4E6E-A110-B56D599FA645}">
      <dsp:nvSpPr>
        <dsp:cNvPr id="0" name=""/>
        <dsp:cNvSpPr/>
      </dsp:nvSpPr>
      <dsp:spPr>
        <a:xfrm>
          <a:off x="3432080" y="2386229"/>
          <a:ext cx="1777231" cy="177723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b="1" kern="1200" dirty="0" smtClean="0"/>
            <a:t>GT </a:t>
          </a:r>
          <a:endParaRPr lang="pt-BR" sz="6500" b="1" kern="1200" dirty="0"/>
        </a:p>
      </dsp:txBody>
      <dsp:txXfrm>
        <a:off x="3432080" y="2386229"/>
        <a:ext cx="1777231" cy="1777231"/>
      </dsp:txXfrm>
    </dsp:sp>
    <dsp:sp modelId="{DC80EB9D-4CE4-447A-8AED-2E4353A9E394}">
      <dsp:nvSpPr>
        <dsp:cNvPr id="0" name=""/>
        <dsp:cNvSpPr/>
      </dsp:nvSpPr>
      <dsp:spPr>
        <a:xfrm rot="16200000">
          <a:off x="4124437" y="2171558"/>
          <a:ext cx="392517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392517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200000">
        <a:off x="4310882" y="2180158"/>
        <a:ext cx="19625" cy="19625"/>
      </dsp:txXfrm>
    </dsp:sp>
    <dsp:sp modelId="{FED965FF-E20F-4E52-96C1-8FEF6D7FDCBD}">
      <dsp:nvSpPr>
        <dsp:cNvPr id="0" name=""/>
        <dsp:cNvSpPr/>
      </dsp:nvSpPr>
      <dsp:spPr>
        <a:xfrm>
          <a:off x="3310810" y="-65476"/>
          <a:ext cx="2019769" cy="20591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Saúde da Criança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3310810" y="-65476"/>
        <a:ext cx="2019769" cy="2059188"/>
      </dsp:txXfrm>
    </dsp:sp>
    <dsp:sp modelId="{8EECFCDD-B5D6-40D7-BE1E-1C6DB35FEC64}">
      <dsp:nvSpPr>
        <dsp:cNvPr id="0" name=""/>
        <dsp:cNvSpPr/>
      </dsp:nvSpPr>
      <dsp:spPr>
        <a:xfrm rot="19800000">
          <a:off x="5063052" y="2710586"/>
          <a:ext cx="40615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406152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800000">
        <a:off x="5255974" y="2718845"/>
        <a:ext cx="20307" cy="20307"/>
      </dsp:txXfrm>
    </dsp:sp>
    <dsp:sp modelId="{161AB867-95DE-4C7A-A350-C6E65C79A7D8}">
      <dsp:nvSpPr>
        <dsp:cNvPr id="0" name=""/>
        <dsp:cNvSpPr/>
      </dsp:nvSpPr>
      <dsp:spPr>
        <a:xfrm>
          <a:off x="5303446" y="1110734"/>
          <a:ext cx="2036795" cy="201749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Saúde da</a:t>
          </a:r>
          <a:r>
            <a:rPr lang="pt-BR" sz="800" b="1" kern="1200" dirty="0" smtClean="0">
              <a:solidFill>
                <a:schemeClr val="tx1"/>
              </a:solidFill>
            </a:rPr>
            <a:t> </a:t>
          </a:r>
          <a:r>
            <a:rPr lang="pt-BR" sz="2000" b="1" kern="1200" dirty="0" smtClean="0">
              <a:solidFill>
                <a:schemeClr val="tx1"/>
              </a:solidFill>
            </a:rPr>
            <a:t>Mulher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303446" y="1110734"/>
        <a:ext cx="2036795" cy="2017494"/>
      </dsp:txXfrm>
    </dsp:sp>
    <dsp:sp modelId="{77E3D9ED-3924-4807-A28E-0E122F0CD43D}">
      <dsp:nvSpPr>
        <dsp:cNvPr id="0" name=""/>
        <dsp:cNvSpPr/>
      </dsp:nvSpPr>
      <dsp:spPr>
        <a:xfrm rot="1800000">
          <a:off x="5071697" y="3770015"/>
          <a:ext cx="277101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277101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00000">
        <a:off x="5203320" y="3781501"/>
        <a:ext cx="13855" cy="13855"/>
      </dsp:txXfrm>
    </dsp:sp>
    <dsp:sp modelId="{E565E494-B9BA-44E8-9C8F-0960B97FF971}">
      <dsp:nvSpPr>
        <dsp:cNvPr id="0" name=""/>
        <dsp:cNvSpPr/>
      </dsp:nvSpPr>
      <dsp:spPr>
        <a:xfrm>
          <a:off x="5136928" y="3384379"/>
          <a:ext cx="2369830" cy="209165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Vigilância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Epidemiológica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5136928" y="3384379"/>
        <a:ext cx="2369830" cy="2091658"/>
      </dsp:txXfrm>
    </dsp:sp>
    <dsp:sp modelId="{0D3CBA11-61DB-4730-A10E-A147B8BA2AF8}">
      <dsp:nvSpPr>
        <dsp:cNvPr id="0" name=""/>
        <dsp:cNvSpPr/>
      </dsp:nvSpPr>
      <dsp:spPr>
        <a:xfrm rot="5400000">
          <a:off x="4053947" y="4411795"/>
          <a:ext cx="533496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33496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5400000">
        <a:off x="4307358" y="4416871"/>
        <a:ext cx="26674" cy="26674"/>
      </dsp:txXfrm>
    </dsp:sp>
    <dsp:sp modelId="{D6BB8BFE-C0D8-4E80-BB63-3AD400E2BF76}">
      <dsp:nvSpPr>
        <dsp:cNvPr id="0" name=""/>
        <dsp:cNvSpPr/>
      </dsp:nvSpPr>
      <dsp:spPr>
        <a:xfrm>
          <a:off x="3432080" y="4696957"/>
          <a:ext cx="1777231" cy="177723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tx1"/>
              </a:solidFill>
            </a:rPr>
            <a:t>Atenção Primária à Saúde</a:t>
          </a:r>
          <a:endParaRPr lang="pt-BR" sz="2700" b="1" kern="1200" dirty="0">
            <a:solidFill>
              <a:schemeClr val="tx1"/>
            </a:solidFill>
          </a:endParaRPr>
        </a:p>
      </dsp:txBody>
      <dsp:txXfrm>
        <a:off x="3432080" y="4696957"/>
        <a:ext cx="1777231" cy="1777231"/>
      </dsp:txXfrm>
    </dsp:sp>
    <dsp:sp modelId="{142CF960-CADF-4608-A71A-5B75D8167EE4}">
      <dsp:nvSpPr>
        <dsp:cNvPr id="0" name=""/>
        <dsp:cNvSpPr/>
      </dsp:nvSpPr>
      <dsp:spPr>
        <a:xfrm rot="9042210">
          <a:off x="3088990" y="3810641"/>
          <a:ext cx="48794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487948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9042210">
        <a:off x="3320766" y="3816856"/>
        <a:ext cx="24397" cy="24397"/>
      </dsp:txXfrm>
    </dsp:sp>
    <dsp:sp modelId="{30D73859-DF92-4598-9B02-2785ABA15A77}">
      <dsp:nvSpPr>
        <dsp:cNvPr id="0" name=""/>
        <dsp:cNvSpPr/>
      </dsp:nvSpPr>
      <dsp:spPr>
        <a:xfrm>
          <a:off x="1010936" y="3456380"/>
          <a:ext cx="2279014" cy="207235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Unidade Hospitalar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Maternidade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1010936" y="3456380"/>
        <a:ext cx="2279014" cy="2072358"/>
      </dsp:txXfrm>
    </dsp:sp>
    <dsp:sp modelId="{846C9CB2-D589-4CD6-AEA7-E615413B6131}">
      <dsp:nvSpPr>
        <dsp:cNvPr id="0" name=""/>
        <dsp:cNvSpPr/>
      </dsp:nvSpPr>
      <dsp:spPr>
        <a:xfrm rot="12725388">
          <a:off x="2979982" y="2615291"/>
          <a:ext cx="636485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36485" y="18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2725388">
        <a:off x="3282313" y="2617792"/>
        <a:ext cx="31824" cy="31824"/>
      </dsp:txXfrm>
    </dsp:sp>
    <dsp:sp modelId="{A26A2700-FC99-4AE5-8280-4944BCFE52A7}">
      <dsp:nvSpPr>
        <dsp:cNvPr id="0" name=""/>
        <dsp:cNvSpPr/>
      </dsp:nvSpPr>
      <dsp:spPr>
        <a:xfrm>
          <a:off x="972540" y="892415"/>
          <a:ext cx="2267711" cy="198790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Atenção Especializada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972540" y="892415"/>
        <a:ext cx="2267711" cy="198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B841-5504-4E26-A0B4-F9CF45A31901}" type="datetimeFigureOut">
              <a:rPr lang="pt-BR" smtClean="0"/>
              <a:pPr/>
              <a:t>11/06/2024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C625-C89B-456B-83CC-22FBDD8041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ude.pi.gov.b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aude.pi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 noGrp="1"/>
          </p:cNvSpPr>
          <p:nvPr>
            <p:ph type="subTitle" idx="1"/>
          </p:nvPr>
        </p:nvSpPr>
        <p:spPr>
          <a:xfrm>
            <a:off x="1619250" y="188913"/>
            <a:ext cx="5400675" cy="11271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>
                <a:solidFill>
                  <a:srgbClr val="000000"/>
                </a:solidFill>
              </a:rPr>
              <a:t>SECRETARIA DE ESTADO DA SAÚDE DO PIAUÍ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Superintendência de Atenção Primária à Saúde e Municípios (SUPAT)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Diretoria de Unidade de Vigilância e Atenção à Saúde (DUVAS</a:t>
            </a:r>
            <a:r>
              <a:rPr lang="pt-BR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rgbClr val="000000"/>
                </a:solidFill>
              </a:rPr>
              <a:t>Gerência de Atenção à Saúde (GAS)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rgbClr val="000000"/>
                </a:solidFill>
              </a:rPr>
              <a:t>Comitê Estadual de Prevenção de Mortalidade Materna, Infantil e Fetal (CEPMMIF)</a:t>
            </a:r>
            <a:endParaRPr lang="pt-BR" sz="1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755650" y="2420938"/>
            <a:ext cx="7772400" cy="1470025"/>
          </a:xfrm>
        </p:spPr>
        <p:txBody>
          <a:bodyPr/>
          <a:lstStyle/>
          <a:p>
            <a:pPr eaLnBrk="1" hangingPunct="1"/>
            <a:r>
              <a:rPr lang="pt-BR" sz="3000" b="1" dirty="0" smtClean="0"/>
              <a:t>O papel do Comitê de Prevenção de Mortalidade Materna, Infantil e Fetal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 smtClean="0"/>
          </a:p>
        </p:txBody>
      </p:sp>
      <p:pic>
        <p:nvPicPr>
          <p:cNvPr id="2052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13668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6804025" y="-123825"/>
            <a:ext cx="23399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5"/>
          <p:cNvSpPr txBox="1">
            <a:spLocks noChangeArrowheads="1"/>
          </p:cNvSpPr>
          <p:nvPr/>
        </p:nvSpPr>
        <p:spPr bwMode="auto">
          <a:xfrm>
            <a:off x="2916238" y="3716338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4213" y="4292600"/>
            <a:ext cx="7912100" cy="554038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kern="0" dirty="0">
                <a:solidFill>
                  <a:srgbClr val="000000"/>
                </a:solidFill>
                <a:latin typeface="Arial"/>
                <a:cs typeface="Arial"/>
              </a:rPr>
              <a:t>Joselma Maria Oliveira Rodrigues Alves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kern="0" dirty="0">
                <a:solidFill>
                  <a:srgbClr val="000000"/>
                </a:solidFill>
                <a:latin typeface="Arial"/>
                <a:cs typeface="Arial"/>
              </a:rPr>
              <a:t>Vice-Presidente do CEPMMIF-PI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536504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Calibri "/>
              </a:rPr>
              <a:t>FUNCIONAMENTO</a:t>
            </a:r>
          </a:p>
        </p:txBody>
      </p:sp>
      <p:sp>
        <p:nvSpPr>
          <p:cNvPr id="31747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99592" y="2420888"/>
            <a:ext cx="7653536" cy="2813078"/>
          </a:xfr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pt-BR" sz="2600" dirty="0" smtClean="0"/>
              <a:t>Reuniões são mensais/bimensal;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600" dirty="0" smtClean="0"/>
              <a:t>Convocação para reunião com antecedência;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600" dirty="0" smtClean="0"/>
              <a:t>Presencial;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600" dirty="0" smtClean="0"/>
              <a:t>Fichas e relatórios padronizados;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600" dirty="0" smtClean="0"/>
              <a:t>Pareceres técnicos, orientações e encaminhamentos assistenciais.</a:t>
            </a:r>
          </a:p>
        </p:txBody>
      </p:sp>
      <p:pic>
        <p:nvPicPr>
          <p:cNvPr id="4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6804248" y="18864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3860800"/>
          </a:xfrm>
        </p:spPr>
        <p:txBody>
          <a:bodyPr wrap="square" lIns="0" tIns="43180" rIns="0" bIns="0">
            <a:spAutoFit/>
          </a:bodyPr>
          <a:lstStyle/>
          <a:p>
            <a:pPr marL="469900" indent="-457200" algn="just" eaLnBrk="1" hangingPunct="1">
              <a:spcBef>
                <a:spcPts val="338"/>
              </a:spcBef>
              <a:buFont typeface="Wingdings" pitchFamily="2" charset="2"/>
              <a:buChar char="q"/>
              <a:tabLst>
                <a:tab pos="469900" algn="l"/>
              </a:tabLst>
            </a:pPr>
            <a:r>
              <a:rPr lang="pt-BR" sz="2600" b="1" dirty="0" smtClean="0"/>
              <a:t>Informação</a:t>
            </a:r>
          </a:p>
          <a:p>
            <a:pPr marL="927100" lvl="1" indent="-457200" algn="just" eaLnBrk="1" hangingPunct="1">
              <a:spcBef>
                <a:spcPts val="200"/>
              </a:spcBef>
              <a:buFont typeface="Wingdings" pitchFamily="2" charset="2"/>
              <a:buChar char=""/>
              <a:tabLst>
                <a:tab pos="469900" algn="l"/>
              </a:tabLst>
            </a:pPr>
            <a:r>
              <a:rPr lang="pt-BR" sz="2600" dirty="0" smtClean="0"/>
              <a:t>Qualificação das estatísticas oficiais</a:t>
            </a:r>
          </a:p>
          <a:p>
            <a:pPr marL="927100" lvl="1" indent="-457200" algn="just" eaLnBrk="1" hangingPunct="1">
              <a:spcBef>
                <a:spcPts val="213"/>
              </a:spcBef>
              <a:buFont typeface="Wingdings" pitchFamily="2" charset="2"/>
              <a:buChar char=""/>
              <a:tabLst>
                <a:tab pos="469900" algn="l"/>
              </a:tabLst>
            </a:pPr>
            <a:r>
              <a:rPr lang="pt-BR" sz="2600" dirty="0" smtClean="0"/>
              <a:t>Produção de relatórios sobre a situação da mortalidade materna, fetal e infantil</a:t>
            </a:r>
          </a:p>
          <a:p>
            <a:pPr marL="927100" lvl="1" indent="-457200" algn="just" eaLnBrk="1" hangingPunct="1">
              <a:spcBef>
                <a:spcPts val="213"/>
              </a:spcBef>
              <a:buFont typeface="Arial" charset="0"/>
              <a:buNone/>
              <a:tabLst>
                <a:tab pos="469900" algn="l"/>
              </a:tabLst>
            </a:pPr>
            <a:endParaRPr lang="pt-BR" sz="2600" dirty="0" smtClean="0"/>
          </a:p>
          <a:p>
            <a:pPr marL="469900" indent="-457200" algn="just" eaLnBrk="1" hangingPunct="1">
              <a:spcBef>
                <a:spcPts val="675"/>
              </a:spcBef>
              <a:buFont typeface="Wingdings" pitchFamily="2" charset="2"/>
              <a:buChar char="q"/>
              <a:tabLst>
                <a:tab pos="469900" algn="l"/>
              </a:tabLst>
            </a:pPr>
            <a:r>
              <a:rPr lang="pt-BR" sz="2600" b="1" dirty="0" smtClean="0"/>
              <a:t>Educação Continuada</a:t>
            </a:r>
          </a:p>
          <a:p>
            <a:pPr marL="927100" lvl="1" indent="-457200" algn="just" eaLnBrk="1" hangingPunct="1">
              <a:spcBef>
                <a:spcPts val="200"/>
              </a:spcBef>
              <a:buFont typeface="Wingdings" pitchFamily="2" charset="2"/>
              <a:buChar char=""/>
              <a:tabLst>
                <a:tab pos="469900" algn="l"/>
              </a:tabLst>
            </a:pPr>
            <a:r>
              <a:rPr lang="pt-BR" sz="2600" dirty="0" smtClean="0"/>
              <a:t>Discussões de casos clínicos nos diversos níveis de atenção</a:t>
            </a:r>
          </a:p>
          <a:p>
            <a:pPr marL="927100" lvl="1" indent="-457200" algn="just"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69900" algn="l"/>
              </a:tabLst>
            </a:pPr>
            <a:r>
              <a:rPr lang="pt-BR" sz="2600" dirty="0" smtClean="0"/>
              <a:t>Conscientizar formuladores de políticas públicas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 bwMode="auto">
          <a:xfrm>
            <a:off x="971600" y="404664"/>
            <a:ext cx="68595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 anchor="ctr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COMITÊ DE PREVENÇÃO DE MORTE MATERNA, INFANTIL E FETAL</a:t>
            </a:r>
            <a:endParaRPr lang="pt-BR" sz="2400" b="1" spc="-45" dirty="0">
              <a:latin typeface="+mj-lt"/>
              <a:ea typeface="+mj-ea"/>
              <a:cs typeface="Calibri"/>
            </a:endParaRPr>
          </a:p>
        </p:txBody>
      </p:sp>
      <p:pic>
        <p:nvPicPr>
          <p:cNvPr id="5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6876256" y="260648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720725" y="1598613"/>
            <a:ext cx="8050213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7955" rIns="0" bIns="0">
            <a:spAutoFit/>
          </a:bodyPr>
          <a:lstStyle/>
          <a:p>
            <a:pPr marL="469900" indent="-457200" algn="just">
              <a:spcBef>
                <a:spcPts val="1163"/>
              </a:spcBef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lang="pt-BR" sz="2800" dirty="0">
                <a:latin typeface="+mj-lt"/>
              </a:rPr>
              <a:t>Mobilização</a:t>
            </a:r>
          </a:p>
          <a:p>
            <a:pPr marL="927100" lvl="1" indent="-457200"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"/>
              <a:tabLst>
                <a:tab pos="469900" algn="l"/>
              </a:tabLst>
              <a:defRPr/>
            </a:pPr>
            <a:r>
              <a:rPr lang="pt-BR" sz="2400" dirty="0">
                <a:latin typeface="+mj-lt"/>
              </a:rPr>
              <a:t>Promoção da interlocução entre todas as instituições pertencentes a qualquer dos  poderes públicos ou setores organizados da sociedade civil, com a finalidade de  garantir a execução das medidas apontadas.</a:t>
            </a:r>
          </a:p>
          <a:p>
            <a:pPr marL="927100" lvl="1" indent="-457200" algn="just">
              <a:lnSpc>
                <a:spcPts val="2588"/>
              </a:lnSpc>
              <a:spcBef>
                <a:spcPts val="1238"/>
              </a:spcBef>
              <a:buFont typeface="Wingdings" pitchFamily="2" charset="2"/>
              <a:buChar char=""/>
              <a:tabLst>
                <a:tab pos="469900" algn="l"/>
              </a:tabLst>
              <a:defRPr/>
            </a:pPr>
            <a:r>
              <a:rPr lang="pt-BR" sz="2400" dirty="0">
                <a:latin typeface="+mj-lt"/>
              </a:rPr>
              <a:t>Qualificação do conhecimento, quantitativa e qualitativamente, sobre os níveis da  morte materna, fetal e infantil, suas causas e fatores de risco associados.</a:t>
            </a:r>
          </a:p>
          <a:p>
            <a:pPr marL="927100" lvl="1" indent="-457200" algn="just">
              <a:spcBef>
                <a:spcPts val="875"/>
              </a:spcBef>
              <a:buFont typeface="Wingdings" pitchFamily="2" charset="2"/>
              <a:buChar char=""/>
              <a:tabLst>
                <a:tab pos="469900" algn="l"/>
              </a:tabLst>
              <a:defRPr/>
            </a:pPr>
            <a:r>
              <a:rPr lang="pt-BR" sz="2400" dirty="0">
                <a:latin typeface="+mj-lt"/>
              </a:rPr>
              <a:t>Realização de eventos, reuniões científicas.</a:t>
            </a:r>
          </a:p>
        </p:txBody>
      </p:sp>
      <p:sp>
        <p:nvSpPr>
          <p:cNvPr id="5" name="object 4"/>
          <p:cNvSpPr txBox="1">
            <a:spLocks/>
          </p:cNvSpPr>
          <p:nvPr/>
        </p:nvSpPr>
        <p:spPr bwMode="auto">
          <a:xfrm>
            <a:off x="1475656" y="620688"/>
            <a:ext cx="6355531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 anchor="ctr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COMITÊ DE PREVENÇÃO DE MORTE MATERNA, INFANTIL E FETAL</a:t>
            </a:r>
            <a:endParaRPr lang="pt-BR" sz="2400" b="1" spc="-45" dirty="0">
              <a:latin typeface="+mj-lt"/>
              <a:ea typeface="+mj-ea"/>
              <a:cs typeface="Calibri"/>
            </a:endParaRPr>
          </a:p>
        </p:txBody>
      </p:sp>
      <p:pic>
        <p:nvPicPr>
          <p:cNvPr id="4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7236296" y="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selma.silva\Downloads\WhatsApp Image 2024-03-12 at 12.59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4664"/>
            <a:ext cx="8286808" cy="6061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Grp="1"/>
          </p:cNvSpPr>
          <p:nvPr>
            <p:ph type="title"/>
          </p:nvPr>
        </p:nvSpPr>
        <p:spPr>
          <a:xfrm>
            <a:off x="1908175" y="481928"/>
            <a:ext cx="4819650" cy="631583"/>
          </a:xfrm>
        </p:spPr>
        <p:txBody>
          <a:bodyPr lIns="0" tIns="15875" rIns="0" bIns="0">
            <a:spAutoFit/>
          </a:bodyPr>
          <a:lstStyle/>
          <a:p>
            <a:pPr marL="12700" eaLnBrk="1" hangingPunct="1">
              <a:spcBef>
                <a:spcPts val="125"/>
              </a:spcBef>
            </a:pPr>
            <a:r>
              <a:rPr lang="pt-BR" sz="4000" b="1" dirty="0" smtClean="0">
                <a:latin typeface="Calibri "/>
              </a:rPr>
              <a:t>O QUE AVALIAR?</a:t>
            </a: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642938" y="1606550"/>
            <a:ext cx="80772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605" rIns="0" bIns="0">
            <a:spAutoFit/>
          </a:bodyPr>
          <a:lstStyle/>
          <a:p>
            <a:pPr marL="4183063" algn="ctr">
              <a:lnSpc>
                <a:spcPts val="4925"/>
              </a:lnSpc>
              <a:spcBef>
                <a:spcPts val="113"/>
              </a:spcBef>
              <a:buFont typeface="Wingdings" pitchFamily="2" charset="2"/>
              <a:buChar char="ü"/>
              <a:defRPr/>
            </a:pPr>
            <a:r>
              <a:rPr lang="pt-BR" sz="2400" dirty="0">
                <a:latin typeface="+mj-lt"/>
              </a:rPr>
              <a:t>Quantas </a:t>
            </a:r>
            <a:r>
              <a:rPr lang="pt-BR" sz="2400" dirty="0" smtClean="0">
                <a:latin typeface="+mj-lt"/>
              </a:rPr>
              <a:t>mortes?</a:t>
            </a:r>
            <a:endParaRPr lang="pt-BR" sz="2400" dirty="0">
              <a:latin typeface="+mj-lt"/>
            </a:endParaRPr>
          </a:p>
          <a:p>
            <a:pPr marL="4183063" algn="ctr">
              <a:lnSpc>
                <a:spcPts val="48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+mj-lt"/>
              </a:rPr>
              <a:t>Onde morreram?</a:t>
            </a:r>
          </a:p>
          <a:p>
            <a:pPr marL="4183063" algn="ctr">
              <a:lnSpc>
                <a:spcPts val="48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+mj-lt"/>
              </a:rPr>
              <a:t>Porque morreram?</a:t>
            </a:r>
          </a:p>
          <a:p>
            <a:pPr marL="4183063" algn="ctr">
              <a:lnSpc>
                <a:spcPct val="95000"/>
              </a:lnSpc>
              <a:spcBef>
                <a:spcPts val="113"/>
              </a:spcBef>
              <a:buFont typeface="Wingdings" pitchFamily="2" charset="2"/>
              <a:buChar char="ü"/>
              <a:defRPr/>
            </a:pPr>
            <a:r>
              <a:rPr lang="pt-BR" sz="2400" dirty="0">
                <a:latin typeface="+mj-lt"/>
              </a:rPr>
              <a:t>O que pode ser feito a fim de  evitar futuras mortes  semelhantes?</a:t>
            </a:r>
          </a:p>
          <a:p>
            <a:pPr marL="4183063" algn="ctr">
              <a:lnSpc>
                <a:spcPct val="95000"/>
              </a:lnSpc>
              <a:spcBef>
                <a:spcPts val="113"/>
              </a:spcBef>
              <a:defRPr/>
            </a:pPr>
            <a:endParaRPr lang="pt-BR" sz="2000" b="1" i="1" dirty="0">
              <a:latin typeface="+mj-lt"/>
            </a:endParaRPr>
          </a:p>
        </p:txBody>
      </p:sp>
      <p:pic>
        <p:nvPicPr>
          <p:cNvPr id="1024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349375"/>
            <a:ext cx="3370262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aixaDeTexto 6"/>
          <p:cNvSpPr txBox="1">
            <a:spLocks noChangeArrowheads="1"/>
          </p:cNvSpPr>
          <p:nvPr/>
        </p:nvSpPr>
        <p:spPr bwMode="auto">
          <a:xfrm>
            <a:off x="1187450" y="5103813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i="1"/>
              <a:t>Óbitos evitáveis não devem ocorrer se o sistema de saúde funcionar adequadamente; seus fatores determinantes são  passíveis de detecção e de intervenção oportuna e adequada.    </a:t>
            </a:r>
            <a:endParaRPr lang="pt-BR"/>
          </a:p>
          <a:p>
            <a:pPr algn="just"/>
            <a:endParaRPr lang="pt-BR"/>
          </a:p>
        </p:txBody>
      </p:sp>
      <p:sp>
        <p:nvSpPr>
          <p:cNvPr id="10246" name="Retângulo 5"/>
          <p:cNvSpPr>
            <a:spLocks noChangeArrowheads="1"/>
          </p:cNvSpPr>
          <p:nvPr/>
        </p:nvSpPr>
        <p:spPr bwMode="auto">
          <a:xfrm>
            <a:off x="5795963" y="5949950"/>
            <a:ext cx="2300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/>
              <a:t>Rutstein et al., 1976.</a:t>
            </a:r>
          </a:p>
        </p:txBody>
      </p:sp>
      <p:pic>
        <p:nvPicPr>
          <p:cNvPr id="7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2.png"/>
          <p:cNvPicPr>
            <a:picLocks noChangeAspect="1"/>
          </p:cNvPicPr>
          <p:nvPr/>
        </p:nvPicPr>
        <p:blipFill>
          <a:blip r:embed="rId4" cstate="print"/>
          <a:srcRect l="42615"/>
          <a:stretch>
            <a:fillRect/>
          </a:stretch>
        </p:blipFill>
        <p:spPr bwMode="auto">
          <a:xfrm>
            <a:off x="6588224" y="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443711"/>
          </a:xfrm>
        </p:spPr>
        <p:txBody>
          <a:bodyPr wrap="square"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pt-BR" sz="2800" b="1" dirty="0" smtClean="0"/>
              <a:t>COMO IDENTIFICAR FATORES DETERMINANTES DA MORTE?</a:t>
            </a:r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2540000" y="798513"/>
            <a:ext cx="4116388" cy="5648325"/>
            <a:chOff x="3386328" y="798563"/>
            <a:chExt cx="5488940" cy="5647690"/>
          </a:xfrm>
        </p:grpSpPr>
        <p:pic>
          <p:nvPicPr>
            <p:cNvPr id="11304" name="object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6328" y="1060704"/>
              <a:ext cx="5488685" cy="538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object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244" y="798563"/>
              <a:ext cx="2260854" cy="113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object 6"/>
          <p:cNvSpPr txBox="1">
            <a:spLocks noChangeArrowheads="1"/>
          </p:cNvSpPr>
          <p:nvPr/>
        </p:nvSpPr>
        <p:spPr bwMode="auto">
          <a:xfrm>
            <a:off x="3924300" y="1052513"/>
            <a:ext cx="13144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85725" indent="-74613">
              <a:lnSpc>
                <a:spcPct val="118000"/>
              </a:lnSpc>
              <a:spcBef>
                <a:spcPts val="100"/>
              </a:spcBef>
              <a:defRPr/>
            </a:pPr>
            <a:r>
              <a:rPr lang="pt-BR" sz="1200" b="1" dirty="0">
                <a:latin typeface="+mj-lt"/>
              </a:rPr>
              <a:t>PLANEJAMENTO  REPRODUTIVO</a:t>
            </a:r>
          </a:p>
        </p:txBody>
      </p:sp>
      <p:pic>
        <p:nvPicPr>
          <p:cNvPr id="11269" name="object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1976438"/>
            <a:ext cx="1695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object 8"/>
          <p:cNvSpPr txBox="1">
            <a:spLocks noChangeArrowheads="1"/>
          </p:cNvSpPr>
          <p:nvPr/>
        </p:nvSpPr>
        <p:spPr bwMode="auto">
          <a:xfrm>
            <a:off x="5580063" y="2205038"/>
            <a:ext cx="11445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15888" indent="-103188">
              <a:lnSpc>
                <a:spcPct val="118000"/>
              </a:lnSpc>
              <a:spcBef>
                <a:spcPts val="100"/>
              </a:spcBef>
              <a:defRPr/>
            </a:pPr>
            <a:r>
              <a:rPr lang="pt-BR" sz="1200" b="1" dirty="0">
                <a:latin typeface="+mj-lt"/>
              </a:rPr>
              <a:t>ASSISTÊNCIA  PRÉ-NATAL</a:t>
            </a:r>
          </a:p>
        </p:txBody>
      </p:sp>
      <p:pic>
        <p:nvPicPr>
          <p:cNvPr id="11271" name="object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365625"/>
            <a:ext cx="16954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 txBox="1"/>
          <p:nvPr/>
        </p:nvSpPr>
        <p:spPr>
          <a:xfrm>
            <a:off x="5795963" y="4724400"/>
            <a:ext cx="890587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500" b="1" dirty="0">
                <a:latin typeface="+mj-lt"/>
              </a:rPr>
              <a:t>PARTO</a:t>
            </a:r>
          </a:p>
        </p:txBody>
      </p:sp>
      <p:pic>
        <p:nvPicPr>
          <p:cNvPr id="11273" name="object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675" y="5513388"/>
            <a:ext cx="1695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object 12"/>
          <p:cNvSpPr txBox="1">
            <a:spLocks noChangeArrowheads="1"/>
          </p:cNvSpPr>
          <p:nvPr/>
        </p:nvSpPr>
        <p:spPr bwMode="auto">
          <a:xfrm>
            <a:off x="3779838" y="5681663"/>
            <a:ext cx="1584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9530" rIns="0" bIns="0">
            <a:spAutoFit/>
          </a:bodyPr>
          <a:lstStyle/>
          <a:p>
            <a:pPr marL="200025" algn="ctr">
              <a:lnSpc>
                <a:spcPts val="1625"/>
              </a:lnSpc>
              <a:spcBef>
                <a:spcPts val="388"/>
              </a:spcBef>
              <a:defRPr/>
            </a:pPr>
            <a:r>
              <a:rPr lang="pt-BR" sz="1200" b="1" dirty="0">
                <a:latin typeface="+mj-lt"/>
              </a:rPr>
              <a:t>CUIDADOS NA  MATERNIDADE</a:t>
            </a:r>
          </a:p>
          <a:p>
            <a:pPr marL="200025" algn="ctr">
              <a:spcBef>
                <a:spcPts val="325"/>
              </a:spcBef>
              <a:defRPr/>
            </a:pPr>
            <a:r>
              <a:rPr lang="pt-BR" sz="1200" b="1" dirty="0">
                <a:latin typeface="+mj-lt"/>
              </a:rPr>
              <a:t>(MULHER/CRIANÇA)</a:t>
            </a:r>
          </a:p>
        </p:txBody>
      </p:sp>
      <p:pic>
        <p:nvPicPr>
          <p:cNvPr id="11275" name="object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933056"/>
            <a:ext cx="19748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object 14"/>
          <p:cNvSpPr txBox="1">
            <a:spLocks noChangeArrowheads="1"/>
          </p:cNvSpPr>
          <p:nvPr/>
        </p:nvSpPr>
        <p:spPr bwMode="auto">
          <a:xfrm>
            <a:off x="2124075" y="4437063"/>
            <a:ext cx="1584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9" rIns="0" bIns="0">
            <a:spAutoFit/>
          </a:bodyPr>
          <a:lstStyle/>
          <a:p>
            <a:pPr marL="247650" indent="-234950">
              <a:lnSpc>
                <a:spcPts val="1425"/>
              </a:lnSpc>
              <a:spcBef>
                <a:spcPts val="363"/>
              </a:spcBef>
              <a:defRPr/>
            </a:pPr>
            <a:r>
              <a:rPr lang="pt-BR" sz="1200" b="1" dirty="0">
                <a:latin typeface="+mj-lt"/>
              </a:rPr>
              <a:t>ACOMPANHAMENTO  AMBULATORIAL</a:t>
            </a:r>
          </a:p>
          <a:p>
            <a:pPr marL="247650" indent="-234950">
              <a:spcBef>
                <a:spcPts val="288"/>
              </a:spcBef>
              <a:defRPr/>
            </a:pPr>
            <a:r>
              <a:rPr lang="pt-BR" sz="1200" b="1" dirty="0">
                <a:latin typeface="+mj-lt"/>
              </a:rPr>
              <a:t>(MULHER/CRIANÇA)</a:t>
            </a:r>
          </a:p>
        </p:txBody>
      </p:sp>
      <p:pic>
        <p:nvPicPr>
          <p:cNvPr id="11277" name="object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2650" y="1920875"/>
            <a:ext cx="18272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object 16"/>
          <p:cNvSpPr txBox="1">
            <a:spLocks noChangeArrowheads="1"/>
          </p:cNvSpPr>
          <p:nvPr/>
        </p:nvSpPr>
        <p:spPr bwMode="auto">
          <a:xfrm>
            <a:off x="2195513" y="2190750"/>
            <a:ext cx="17287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>
            <a:spAutoFit/>
          </a:bodyPr>
          <a:lstStyle/>
          <a:p>
            <a:pPr marL="12700" indent="233363">
              <a:lnSpc>
                <a:spcPts val="1425"/>
              </a:lnSpc>
              <a:spcBef>
                <a:spcPts val="363"/>
              </a:spcBef>
              <a:defRPr/>
            </a:pPr>
            <a:r>
              <a:rPr lang="pt-BR" sz="1200" b="1" dirty="0">
                <a:latin typeface="+mj-lt"/>
              </a:rPr>
              <a:t>ATENDIMENTO NA  URGÊNCIA/EMERGÊNCIA</a:t>
            </a:r>
          </a:p>
          <a:p>
            <a:pPr marL="12700" indent="233363">
              <a:spcBef>
                <a:spcPts val="288"/>
              </a:spcBef>
              <a:defRPr/>
            </a:pPr>
            <a:r>
              <a:rPr lang="pt-BR" sz="1200" b="1" dirty="0">
                <a:latin typeface="+mj-lt"/>
              </a:rPr>
              <a:t>(MULHER/CRIANÇA)</a:t>
            </a:r>
          </a:p>
        </p:txBody>
      </p:sp>
      <p:grpSp>
        <p:nvGrpSpPr>
          <p:cNvPr id="3" name="object 17"/>
          <p:cNvGrpSpPr>
            <a:grpSpLocks/>
          </p:cNvGrpSpPr>
          <p:nvPr/>
        </p:nvGrpSpPr>
        <p:grpSpPr bwMode="auto">
          <a:xfrm>
            <a:off x="7129463" y="1076325"/>
            <a:ext cx="1371600" cy="1014413"/>
            <a:chOff x="9505188" y="1075918"/>
            <a:chExt cx="1828800" cy="1015365"/>
          </a:xfrm>
        </p:grpSpPr>
        <p:pic>
          <p:nvPicPr>
            <p:cNvPr id="11300" name="object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505188" y="1075918"/>
              <a:ext cx="1828800" cy="1015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1" name="object 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46208" y="1405166"/>
              <a:ext cx="742200" cy="40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object 20"/>
            <p:cNvSpPr>
              <a:spLocks/>
            </p:cNvSpPr>
            <p:nvPr/>
          </p:nvSpPr>
          <p:spPr bwMode="auto">
            <a:xfrm>
              <a:off x="9566910" y="1117625"/>
              <a:ext cx="1710055" cy="896619"/>
            </a:xfrm>
            <a:custGeom>
              <a:avLst/>
              <a:gdLst>
                <a:gd name="T0" fmla="*/ 297378 w 1710054"/>
                <a:gd name="T1" fmla="*/ 2790 h 896619"/>
                <a:gd name="T2" fmla="*/ 185861 w 1710054"/>
                <a:gd name="T3" fmla="*/ 23018 h 896619"/>
                <a:gd name="T4" fmla="*/ 111517 w 1710054"/>
                <a:gd name="T5" fmla="*/ 48826 h 896619"/>
                <a:gd name="T6" fmla="*/ 37172 w 1710054"/>
                <a:gd name="T7" fmla="*/ 85795 h 896619"/>
                <a:gd name="T8" fmla="*/ 0 w 1710054"/>
                <a:gd name="T9" fmla="*/ 787755 h 896619"/>
                <a:gd name="T10" fmla="*/ 74344 w 1710054"/>
                <a:gd name="T11" fmla="*/ 744788 h 896619"/>
                <a:gd name="T12" fmla="*/ 148689 w 1710054"/>
                <a:gd name="T13" fmla="*/ 713539 h 896619"/>
                <a:gd name="T14" fmla="*/ 223034 w 1710054"/>
                <a:gd name="T15" fmla="*/ 692892 h 896619"/>
                <a:gd name="T16" fmla="*/ 371723 w 1710054"/>
                <a:gd name="T17" fmla="*/ 678941 h 896619"/>
                <a:gd name="T18" fmla="*/ 483240 w 1710054"/>
                <a:gd name="T19" fmla="*/ 688009 h 896619"/>
                <a:gd name="T20" fmla="*/ 594757 w 1710054"/>
                <a:gd name="T21" fmla="*/ 709633 h 896619"/>
                <a:gd name="T22" fmla="*/ 669102 w 1710054"/>
                <a:gd name="T23" fmla="*/ 729163 h 896619"/>
                <a:gd name="T24" fmla="*/ 743446 w 1710054"/>
                <a:gd name="T25" fmla="*/ 751484 h 896619"/>
                <a:gd name="T26" fmla="*/ 929312 w 1710054"/>
                <a:gd name="T27" fmla="*/ 812169 h 896619"/>
                <a:gd name="T28" fmla="*/ 1003657 w 1710054"/>
                <a:gd name="T29" fmla="*/ 835466 h 896619"/>
                <a:gd name="T30" fmla="*/ 1078002 w 1710054"/>
                <a:gd name="T31" fmla="*/ 856531 h 896619"/>
                <a:gd name="T32" fmla="*/ 1152346 w 1710054"/>
                <a:gd name="T33" fmla="*/ 874248 h 896619"/>
                <a:gd name="T34" fmla="*/ 1301036 w 1710054"/>
                <a:gd name="T35" fmla="*/ 895174 h 896619"/>
                <a:gd name="T36" fmla="*/ 1375380 w 1710054"/>
                <a:gd name="T37" fmla="*/ 896150 h 896619"/>
                <a:gd name="T38" fmla="*/ 1524070 w 1710054"/>
                <a:gd name="T39" fmla="*/ 873551 h 896619"/>
                <a:gd name="T40" fmla="*/ 1598414 w 1710054"/>
                <a:gd name="T41" fmla="*/ 847742 h 896619"/>
                <a:gd name="T42" fmla="*/ 1672759 w 1710054"/>
                <a:gd name="T43" fmla="*/ 810774 h 896619"/>
                <a:gd name="T44" fmla="*/ 1709932 w 1710054"/>
                <a:gd name="T45" fmla="*/ 108813 h 896619"/>
                <a:gd name="T46" fmla="*/ 1635587 w 1710054"/>
                <a:gd name="T47" fmla="*/ 151781 h 896619"/>
                <a:gd name="T48" fmla="*/ 1561242 w 1710054"/>
                <a:gd name="T49" fmla="*/ 183030 h 896619"/>
                <a:gd name="T50" fmla="*/ 1486897 w 1710054"/>
                <a:gd name="T51" fmla="*/ 203677 h 896619"/>
                <a:gd name="T52" fmla="*/ 1338208 w 1710054"/>
                <a:gd name="T53" fmla="*/ 217627 h 896619"/>
                <a:gd name="T54" fmla="*/ 1226691 w 1710054"/>
                <a:gd name="T55" fmla="*/ 208559 h 896619"/>
                <a:gd name="T56" fmla="*/ 1115174 w 1710054"/>
                <a:gd name="T57" fmla="*/ 186936 h 896619"/>
                <a:gd name="T58" fmla="*/ 1040829 w 1710054"/>
                <a:gd name="T59" fmla="*/ 167405 h 896619"/>
                <a:gd name="T60" fmla="*/ 966485 w 1710054"/>
                <a:gd name="T61" fmla="*/ 145085 h 896619"/>
                <a:gd name="T62" fmla="*/ 780619 w 1710054"/>
                <a:gd name="T63" fmla="*/ 84400 h 896619"/>
                <a:gd name="T64" fmla="*/ 706274 w 1710054"/>
                <a:gd name="T65" fmla="*/ 61103 h 896619"/>
                <a:gd name="T66" fmla="*/ 631929 w 1710054"/>
                <a:gd name="T67" fmla="*/ 40037 h 896619"/>
                <a:gd name="T68" fmla="*/ 557585 w 1710054"/>
                <a:gd name="T69" fmla="*/ 22320 h 896619"/>
                <a:gd name="T70" fmla="*/ 408895 w 1710054"/>
                <a:gd name="T71" fmla="*/ 1395 h 8966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10054"/>
                <a:gd name="T109" fmla="*/ 0 h 896619"/>
                <a:gd name="T110" fmla="*/ 1710054 w 1710054"/>
                <a:gd name="T111" fmla="*/ 896619 h 8966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10054" h="896619">
                  <a:moveTo>
                    <a:pt x="371723" y="0"/>
                  </a:moveTo>
                  <a:lnTo>
                    <a:pt x="297378" y="2790"/>
                  </a:lnTo>
                  <a:lnTo>
                    <a:pt x="223034" y="13950"/>
                  </a:lnTo>
                  <a:lnTo>
                    <a:pt x="185861" y="23018"/>
                  </a:lnTo>
                  <a:lnTo>
                    <a:pt x="148689" y="34597"/>
                  </a:lnTo>
                  <a:lnTo>
                    <a:pt x="111517" y="48826"/>
                  </a:lnTo>
                  <a:lnTo>
                    <a:pt x="74344" y="65846"/>
                  </a:lnTo>
                  <a:lnTo>
                    <a:pt x="37172" y="85795"/>
                  </a:lnTo>
                  <a:lnTo>
                    <a:pt x="0" y="108813"/>
                  </a:lnTo>
                  <a:lnTo>
                    <a:pt x="0" y="787755"/>
                  </a:lnTo>
                  <a:lnTo>
                    <a:pt x="37172" y="764737"/>
                  </a:lnTo>
                  <a:lnTo>
                    <a:pt x="74344" y="744788"/>
                  </a:lnTo>
                  <a:lnTo>
                    <a:pt x="111517" y="727768"/>
                  </a:lnTo>
                  <a:lnTo>
                    <a:pt x="148689" y="713539"/>
                  </a:lnTo>
                  <a:lnTo>
                    <a:pt x="185861" y="701960"/>
                  </a:lnTo>
                  <a:lnTo>
                    <a:pt x="223034" y="692892"/>
                  </a:lnTo>
                  <a:lnTo>
                    <a:pt x="297378" y="681732"/>
                  </a:lnTo>
                  <a:lnTo>
                    <a:pt x="371723" y="678941"/>
                  </a:lnTo>
                  <a:lnTo>
                    <a:pt x="408895" y="680337"/>
                  </a:lnTo>
                  <a:lnTo>
                    <a:pt x="483240" y="688009"/>
                  </a:lnTo>
                  <a:lnTo>
                    <a:pt x="557585" y="701262"/>
                  </a:lnTo>
                  <a:lnTo>
                    <a:pt x="594757" y="709633"/>
                  </a:lnTo>
                  <a:lnTo>
                    <a:pt x="631929" y="718979"/>
                  </a:lnTo>
                  <a:lnTo>
                    <a:pt x="669102" y="729163"/>
                  </a:lnTo>
                  <a:lnTo>
                    <a:pt x="706274" y="740045"/>
                  </a:lnTo>
                  <a:lnTo>
                    <a:pt x="743446" y="751484"/>
                  </a:lnTo>
                  <a:lnTo>
                    <a:pt x="780619" y="763342"/>
                  </a:lnTo>
                  <a:lnTo>
                    <a:pt x="929308" y="812169"/>
                  </a:lnTo>
                  <a:lnTo>
                    <a:pt x="966481" y="824027"/>
                  </a:lnTo>
                  <a:lnTo>
                    <a:pt x="1003653" y="835466"/>
                  </a:lnTo>
                  <a:lnTo>
                    <a:pt x="1040825" y="846347"/>
                  </a:lnTo>
                  <a:lnTo>
                    <a:pt x="1077998" y="856531"/>
                  </a:lnTo>
                  <a:lnTo>
                    <a:pt x="1115170" y="865878"/>
                  </a:lnTo>
                  <a:lnTo>
                    <a:pt x="1152342" y="874248"/>
                  </a:lnTo>
                  <a:lnTo>
                    <a:pt x="1226687" y="887501"/>
                  </a:lnTo>
                  <a:lnTo>
                    <a:pt x="1301032" y="895174"/>
                  </a:lnTo>
                  <a:lnTo>
                    <a:pt x="1338204" y="896569"/>
                  </a:lnTo>
                  <a:lnTo>
                    <a:pt x="1375376" y="896150"/>
                  </a:lnTo>
                  <a:lnTo>
                    <a:pt x="1449721" y="889315"/>
                  </a:lnTo>
                  <a:lnTo>
                    <a:pt x="1524066" y="873551"/>
                  </a:lnTo>
                  <a:lnTo>
                    <a:pt x="1561238" y="861972"/>
                  </a:lnTo>
                  <a:lnTo>
                    <a:pt x="1598410" y="847742"/>
                  </a:lnTo>
                  <a:lnTo>
                    <a:pt x="1635583" y="830723"/>
                  </a:lnTo>
                  <a:lnTo>
                    <a:pt x="1672755" y="810774"/>
                  </a:lnTo>
                  <a:lnTo>
                    <a:pt x="1709928" y="787755"/>
                  </a:lnTo>
                  <a:lnTo>
                    <a:pt x="1709928" y="108813"/>
                  </a:lnTo>
                  <a:lnTo>
                    <a:pt x="1672755" y="131832"/>
                  </a:lnTo>
                  <a:lnTo>
                    <a:pt x="1635583" y="151781"/>
                  </a:lnTo>
                  <a:lnTo>
                    <a:pt x="1598410" y="168800"/>
                  </a:lnTo>
                  <a:lnTo>
                    <a:pt x="1561238" y="183030"/>
                  </a:lnTo>
                  <a:lnTo>
                    <a:pt x="1524066" y="194609"/>
                  </a:lnTo>
                  <a:lnTo>
                    <a:pt x="1486893" y="203677"/>
                  </a:lnTo>
                  <a:lnTo>
                    <a:pt x="1412549" y="214837"/>
                  </a:lnTo>
                  <a:lnTo>
                    <a:pt x="1338204" y="217627"/>
                  </a:lnTo>
                  <a:lnTo>
                    <a:pt x="1301032" y="216232"/>
                  </a:lnTo>
                  <a:lnTo>
                    <a:pt x="1226687" y="208559"/>
                  </a:lnTo>
                  <a:lnTo>
                    <a:pt x="1152342" y="195306"/>
                  </a:lnTo>
                  <a:lnTo>
                    <a:pt x="1115170" y="186936"/>
                  </a:lnTo>
                  <a:lnTo>
                    <a:pt x="1077998" y="177589"/>
                  </a:lnTo>
                  <a:lnTo>
                    <a:pt x="1040825" y="167405"/>
                  </a:lnTo>
                  <a:lnTo>
                    <a:pt x="1003653" y="156524"/>
                  </a:lnTo>
                  <a:lnTo>
                    <a:pt x="966481" y="145085"/>
                  </a:lnTo>
                  <a:lnTo>
                    <a:pt x="929308" y="133227"/>
                  </a:lnTo>
                  <a:lnTo>
                    <a:pt x="780619" y="84400"/>
                  </a:lnTo>
                  <a:lnTo>
                    <a:pt x="743446" y="72542"/>
                  </a:lnTo>
                  <a:lnTo>
                    <a:pt x="706274" y="61103"/>
                  </a:lnTo>
                  <a:lnTo>
                    <a:pt x="669102" y="50221"/>
                  </a:lnTo>
                  <a:lnTo>
                    <a:pt x="631929" y="40037"/>
                  </a:lnTo>
                  <a:lnTo>
                    <a:pt x="594757" y="30691"/>
                  </a:lnTo>
                  <a:lnTo>
                    <a:pt x="557585" y="22320"/>
                  </a:lnTo>
                  <a:lnTo>
                    <a:pt x="483240" y="9067"/>
                  </a:lnTo>
                  <a:lnTo>
                    <a:pt x="408895" y="1395"/>
                  </a:lnTo>
                  <a:lnTo>
                    <a:pt x="371723" y="0"/>
                  </a:lnTo>
                  <a:close/>
                </a:path>
              </a:pathLst>
            </a:custGeom>
            <a:solidFill>
              <a:srgbClr val="448D7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1303" name="object 21"/>
            <p:cNvSpPr>
              <a:spLocks/>
            </p:cNvSpPr>
            <p:nvPr/>
          </p:nvSpPr>
          <p:spPr bwMode="auto">
            <a:xfrm>
              <a:off x="9566910" y="1117625"/>
              <a:ext cx="1710055" cy="896619"/>
            </a:xfrm>
            <a:custGeom>
              <a:avLst/>
              <a:gdLst>
                <a:gd name="T0" fmla="*/ 37172 w 1710054"/>
                <a:gd name="T1" fmla="*/ 85795 h 896619"/>
                <a:gd name="T2" fmla="*/ 111517 w 1710054"/>
                <a:gd name="T3" fmla="*/ 48826 h 896619"/>
                <a:gd name="T4" fmla="*/ 185861 w 1710054"/>
                <a:gd name="T5" fmla="*/ 23018 h 896619"/>
                <a:gd name="T6" fmla="*/ 297378 w 1710054"/>
                <a:gd name="T7" fmla="*/ 2790 h 896619"/>
                <a:gd name="T8" fmla="*/ 408895 w 1710054"/>
                <a:gd name="T9" fmla="*/ 1395 h 896619"/>
                <a:gd name="T10" fmla="*/ 557585 w 1710054"/>
                <a:gd name="T11" fmla="*/ 22320 h 896619"/>
                <a:gd name="T12" fmla="*/ 631929 w 1710054"/>
                <a:gd name="T13" fmla="*/ 40037 h 896619"/>
                <a:gd name="T14" fmla="*/ 706274 w 1710054"/>
                <a:gd name="T15" fmla="*/ 61103 h 896619"/>
                <a:gd name="T16" fmla="*/ 780619 w 1710054"/>
                <a:gd name="T17" fmla="*/ 84400 h 896619"/>
                <a:gd name="T18" fmla="*/ 854964 w 1710054"/>
                <a:gd name="T19" fmla="*/ 108813 h 896619"/>
                <a:gd name="T20" fmla="*/ 929312 w 1710054"/>
                <a:gd name="T21" fmla="*/ 133227 h 896619"/>
                <a:gd name="T22" fmla="*/ 1003657 w 1710054"/>
                <a:gd name="T23" fmla="*/ 156524 h 896619"/>
                <a:gd name="T24" fmla="*/ 1078002 w 1710054"/>
                <a:gd name="T25" fmla="*/ 177589 h 896619"/>
                <a:gd name="T26" fmla="*/ 1152346 w 1710054"/>
                <a:gd name="T27" fmla="*/ 195306 h 896619"/>
                <a:gd name="T28" fmla="*/ 1301036 w 1710054"/>
                <a:gd name="T29" fmla="*/ 216232 h 896619"/>
                <a:gd name="T30" fmla="*/ 1375380 w 1710054"/>
                <a:gd name="T31" fmla="*/ 217208 h 896619"/>
                <a:gd name="T32" fmla="*/ 1524070 w 1710054"/>
                <a:gd name="T33" fmla="*/ 194609 h 896619"/>
                <a:gd name="T34" fmla="*/ 1598414 w 1710054"/>
                <a:gd name="T35" fmla="*/ 168800 h 896619"/>
                <a:gd name="T36" fmla="*/ 1672759 w 1710054"/>
                <a:gd name="T37" fmla="*/ 131832 h 896619"/>
                <a:gd name="T38" fmla="*/ 1709932 w 1710054"/>
                <a:gd name="T39" fmla="*/ 787755 h 896619"/>
                <a:gd name="T40" fmla="*/ 1635587 w 1710054"/>
                <a:gd name="T41" fmla="*/ 830723 h 896619"/>
                <a:gd name="T42" fmla="*/ 1561242 w 1710054"/>
                <a:gd name="T43" fmla="*/ 861972 h 896619"/>
                <a:gd name="T44" fmla="*/ 1486897 w 1710054"/>
                <a:gd name="T45" fmla="*/ 882619 h 896619"/>
                <a:gd name="T46" fmla="*/ 1338208 w 1710054"/>
                <a:gd name="T47" fmla="*/ 896569 h 896619"/>
                <a:gd name="T48" fmla="*/ 1226691 w 1710054"/>
                <a:gd name="T49" fmla="*/ 887501 h 896619"/>
                <a:gd name="T50" fmla="*/ 1115174 w 1710054"/>
                <a:gd name="T51" fmla="*/ 865878 h 896619"/>
                <a:gd name="T52" fmla="*/ 1040829 w 1710054"/>
                <a:gd name="T53" fmla="*/ 846347 h 896619"/>
                <a:gd name="T54" fmla="*/ 966485 w 1710054"/>
                <a:gd name="T55" fmla="*/ 824027 h 896619"/>
                <a:gd name="T56" fmla="*/ 892140 w 1710054"/>
                <a:gd name="T57" fmla="*/ 800032 h 896619"/>
                <a:gd name="T58" fmla="*/ 817791 w 1710054"/>
                <a:gd name="T59" fmla="*/ 775479 h 896619"/>
                <a:gd name="T60" fmla="*/ 743446 w 1710054"/>
                <a:gd name="T61" fmla="*/ 751484 h 896619"/>
                <a:gd name="T62" fmla="*/ 669102 w 1710054"/>
                <a:gd name="T63" fmla="*/ 729163 h 896619"/>
                <a:gd name="T64" fmla="*/ 594757 w 1710054"/>
                <a:gd name="T65" fmla="*/ 709633 h 896619"/>
                <a:gd name="T66" fmla="*/ 483240 w 1710054"/>
                <a:gd name="T67" fmla="*/ 688009 h 896619"/>
                <a:gd name="T68" fmla="*/ 371723 w 1710054"/>
                <a:gd name="T69" fmla="*/ 678941 h 896619"/>
                <a:gd name="T70" fmla="*/ 260206 w 1710054"/>
                <a:gd name="T71" fmla="*/ 686196 h 896619"/>
                <a:gd name="T72" fmla="*/ 148689 w 1710054"/>
                <a:gd name="T73" fmla="*/ 713539 h 896619"/>
                <a:gd name="T74" fmla="*/ 74344 w 1710054"/>
                <a:gd name="T75" fmla="*/ 744788 h 896619"/>
                <a:gd name="T76" fmla="*/ 0 w 1710054"/>
                <a:gd name="T77" fmla="*/ 787755 h 8966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10054"/>
                <a:gd name="T118" fmla="*/ 0 h 896619"/>
                <a:gd name="T119" fmla="*/ 1710054 w 1710054"/>
                <a:gd name="T120" fmla="*/ 896619 h 8966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10054" h="896619">
                  <a:moveTo>
                    <a:pt x="0" y="108813"/>
                  </a:moveTo>
                  <a:lnTo>
                    <a:pt x="37172" y="85795"/>
                  </a:lnTo>
                  <a:lnTo>
                    <a:pt x="74344" y="65846"/>
                  </a:lnTo>
                  <a:lnTo>
                    <a:pt x="111517" y="48826"/>
                  </a:lnTo>
                  <a:lnTo>
                    <a:pt x="148689" y="34597"/>
                  </a:lnTo>
                  <a:lnTo>
                    <a:pt x="185861" y="23018"/>
                  </a:lnTo>
                  <a:lnTo>
                    <a:pt x="223034" y="13950"/>
                  </a:lnTo>
                  <a:lnTo>
                    <a:pt x="297378" y="2790"/>
                  </a:lnTo>
                  <a:lnTo>
                    <a:pt x="371723" y="0"/>
                  </a:lnTo>
                  <a:lnTo>
                    <a:pt x="408895" y="1395"/>
                  </a:lnTo>
                  <a:lnTo>
                    <a:pt x="483240" y="9067"/>
                  </a:lnTo>
                  <a:lnTo>
                    <a:pt x="557585" y="22320"/>
                  </a:lnTo>
                  <a:lnTo>
                    <a:pt x="594757" y="30691"/>
                  </a:lnTo>
                  <a:lnTo>
                    <a:pt x="631929" y="40037"/>
                  </a:lnTo>
                  <a:lnTo>
                    <a:pt x="669102" y="50221"/>
                  </a:lnTo>
                  <a:lnTo>
                    <a:pt x="706274" y="61103"/>
                  </a:lnTo>
                  <a:lnTo>
                    <a:pt x="743446" y="72542"/>
                  </a:lnTo>
                  <a:lnTo>
                    <a:pt x="780619" y="84400"/>
                  </a:lnTo>
                  <a:lnTo>
                    <a:pt x="817791" y="96537"/>
                  </a:lnTo>
                  <a:lnTo>
                    <a:pt x="854964" y="108813"/>
                  </a:lnTo>
                  <a:lnTo>
                    <a:pt x="892136" y="121090"/>
                  </a:lnTo>
                  <a:lnTo>
                    <a:pt x="929308" y="133227"/>
                  </a:lnTo>
                  <a:lnTo>
                    <a:pt x="966481" y="145085"/>
                  </a:lnTo>
                  <a:lnTo>
                    <a:pt x="1003653" y="156524"/>
                  </a:lnTo>
                  <a:lnTo>
                    <a:pt x="1040825" y="167405"/>
                  </a:lnTo>
                  <a:lnTo>
                    <a:pt x="1077998" y="177589"/>
                  </a:lnTo>
                  <a:lnTo>
                    <a:pt x="1115170" y="186936"/>
                  </a:lnTo>
                  <a:lnTo>
                    <a:pt x="1152342" y="195306"/>
                  </a:lnTo>
                  <a:lnTo>
                    <a:pt x="1226687" y="208559"/>
                  </a:lnTo>
                  <a:lnTo>
                    <a:pt x="1301032" y="216232"/>
                  </a:lnTo>
                  <a:lnTo>
                    <a:pt x="1338204" y="217627"/>
                  </a:lnTo>
                  <a:lnTo>
                    <a:pt x="1375376" y="217208"/>
                  </a:lnTo>
                  <a:lnTo>
                    <a:pt x="1449721" y="210373"/>
                  </a:lnTo>
                  <a:lnTo>
                    <a:pt x="1524066" y="194609"/>
                  </a:lnTo>
                  <a:lnTo>
                    <a:pt x="1561238" y="183030"/>
                  </a:lnTo>
                  <a:lnTo>
                    <a:pt x="1598410" y="168800"/>
                  </a:lnTo>
                  <a:lnTo>
                    <a:pt x="1635583" y="151781"/>
                  </a:lnTo>
                  <a:lnTo>
                    <a:pt x="1672755" y="131832"/>
                  </a:lnTo>
                  <a:lnTo>
                    <a:pt x="1709928" y="108813"/>
                  </a:lnTo>
                  <a:lnTo>
                    <a:pt x="1709928" y="787755"/>
                  </a:lnTo>
                  <a:lnTo>
                    <a:pt x="1672755" y="810774"/>
                  </a:lnTo>
                  <a:lnTo>
                    <a:pt x="1635583" y="830723"/>
                  </a:lnTo>
                  <a:lnTo>
                    <a:pt x="1598410" y="847742"/>
                  </a:lnTo>
                  <a:lnTo>
                    <a:pt x="1561238" y="861972"/>
                  </a:lnTo>
                  <a:lnTo>
                    <a:pt x="1524066" y="873551"/>
                  </a:lnTo>
                  <a:lnTo>
                    <a:pt x="1486893" y="882619"/>
                  </a:lnTo>
                  <a:lnTo>
                    <a:pt x="1412549" y="893779"/>
                  </a:lnTo>
                  <a:lnTo>
                    <a:pt x="1338204" y="896569"/>
                  </a:lnTo>
                  <a:lnTo>
                    <a:pt x="1301032" y="895174"/>
                  </a:lnTo>
                  <a:lnTo>
                    <a:pt x="1226687" y="887501"/>
                  </a:lnTo>
                  <a:lnTo>
                    <a:pt x="1152342" y="874248"/>
                  </a:lnTo>
                  <a:lnTo>
                    <a:pt x="1115170" y="865878"/>
                  </a:lnTo>
                  <a:lnTo>
                    <a:pt x="1077998" y="856531"/>
                  </a:lnTo>
                  <a:lnTo>
                    <a:pt x="1040825" y="846347"/>
                  </a:lnTo>
                  <a:lnTo>
                    <a:pt x="1003653" y="835466"/>
                  </a:lnTo>
                  <a:lnTo>
                    <a:pt x="966481" y="824027"/>
                  </a:lnTo>
                  <a:lnTo>
                    <a:pt x="929308" y="812169"/>
                  </a:lnTo>
                  <a:lnTo>
                    <a:pt x="892136" y="800032"/>
                  </a:lnTo>
                  <a:lnTo>
                    <a:pt x="854963" y="787755"/>
                  </a:lnTo>
                  <a:lnTo>
                    <a:pt x="817791" y="775479"/>
                  </a:lnTo>
                  <a:lnTo>
                    <a:pt x="780619" y="763342"/>
                  </a:lnTo>
                  <a:lnTo>
                    <a:pt x="743446" y="751484"/>
                  </a:lnTo>
                  <a:lnTo>
                    <a:pt x="706274" y="740045"/>
                  </a:lnTo>
                  <a:lnTo>
                    <a:pt x="669102" y="729163"/>
                  </a:lnTo>
                  <a:lnTo>
                    <a:pt x="631929" y="718979"/>
                  </a:lnTo>
                  <a:lnTo>
                    <a:pt x="594757" y="709633"/>
                  </a:lnTo>
                  <a:lnTo>
                    <a:pt x="557585" y="701262"/>
                  </a:lnTo>
                  <a:lnTo>
                    <a:pt x="483240" y="688009"/>
                  </a:lnTo>
                  <a:lnTo>
                    <a:pt x="408895" y="680337"/>
                  </a:lnTo>
                  <a:lnTo>
                    <a:pt x="371723" y="678941"/>
                  </a:lnTo>
                  <a:lnTo>
                    <a:pt x="334551" y="679360"/>
                  </a:lnTo>
                  <a:lnTo>
                    <a:pt x="260206" y="686196"/>
                  </a:lnTo>
                  <a:lnTo>
                    <a:pt x="185861" y="701960"/>
                  </a:lnTo>
                  <a:lnTo>
                    <a:pt x="148689" y="713539"/>
                  </a:lnTo>
                  <a:lnTo>
                    <a:pt x="111517" y="727768"/>
                  </a:lnTo>
                  <a:lnTo>
                    <a:pt x="74344" y="744788"/>
                  </a:lnTo>
                  <a:lnTo>
                    <a:pt x="37172" y="764737"/>
                  </a:lnTo>
                  <a:lnTo>
                    <a:pt x="0" y="787755"/>
                  </a:lnTo>
                  <a:lnTo>
                    <a:pt x="0" y="108813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26350" y="1458913"/>
            <a:ext cx="833438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</a:rPr>
              <a:t>ACESSO</a:t>
            </a:r>
          </a:p>
        </p:txBody>
      </p:sp>
      <p:grpSp>
        <p:nvGrpSpPr>
          <p:cNvPr id="4" name="object 23"/>
          <p:cNvGrpSpPr>
            <a:grpSpLocks/>
          </p:cNvGrpSpPr>
          <p:nvPr/>
        </p:nvGrpSpPr>
        <p:grpSpPr bwMode="auto">
          <a:xfrm>
            <a:off x="769938" y="5189538"/>
            <a:ext cx="1558925" cy="1114425"/>
            <a:chOff x="1025652" y="5189220"/>
            <a:chExt cx="2080260" cy="1114425"/>
          </a:xfrm>
        </p:grpSpPr>
        <p:pic>
          <p:nvPicPr>
            <p:cNvPr id="11296" name="object 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25652" y="5189220"/>
              <a:ext cx="2080260" cy="111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7" name="object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48512" y="5568696"/>
              <a:ext cx="2034539" cy="40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2" name="object 26"/>
            <p:cNvSpPr>
              <a:spLocks/>
            </p:cNvSpPr>
            <p:nvPr/>
          </p:nvSpPr>
          <p:spPr bwMode="auto">
            <a:xfrm>
              <a:off x="1087085" y="5230495"/>
              <a:ext cx="1961630" cy="995362"/>
            </a:xfrm>
            <a:custGeom>
              <a:avLst/>
              <a:gdLst>
                <a:gd name="T0" fmla="*/ 384585 w 1961514"/>
                <a:gd name="T1" fmla="*/ 472 h 995045"/>
                <a:gd name="T2" fmla="*/ 307668 w 1961514"/>
                <a:gd name="T3" fmla="*/ 6811 h 995045"/>
                <a:gd name="T4" fmla="*/ 230751 w 1961514"/>
                <a:gd name="T5" fmla="*/ 21099 h 995045"/>
                <a:gd name="T6" fmla="*/ 153834 w 1961514"/>
                <a:gd name="T7" fmla="*/ 44247 h 995045"/>
                <a:gd name="T8" fmla="*/ 76917 w 1961514"/>
                <a:gd name="T9" fmla="*/ 77161 h 995045"/>
                <a:gd name="T10" fmla="*/ 0 w 1961514"/>
                <a:gd name="T11" fmla="*/ 120752 h 995045"/>
                <a:gd name="T12" fmla="*/ 38458 w 1961514"/>
                <a:gd name="T13" fmla="*/ 850864 h 995045"/>
                <a:gd name="T14" fmla="*/ 115375 w 1961514"/>
                <a:gd name="T15" fmla="*/ 812724 h 995045"/>
                <a:gd name="T16" fmla="*/ 192292 w 1961514"/>
                <a:gd name="T17" fmla="*/ 784806 h 995045"/>
                <a:gd name="T18" fmla="*/ 269210 w 1961514"/>
                <a:gd name="T19" fmla="*/ 766200 h 995045"/>
                <a:gd name="T20" fmla="*/ 346127 w 1961514"/>
                <a:gd name="T21" fmla="*/ 755998 h 995045"/>
                <a:gd name="T22" fmla="*/ 423044 w 1961514"/>
                <a:gd name="T23" fmla="*/ 753291 h 995045"/>
                <a:gd name="T24" fmla="*/ 499961 w 1961514"/>
                <a:gd name="T25" fmla="*/ 757171 h 995045"/>
                <a:gd name="T26" fmla="*/ 576878 w 1961514"/>
                <a:gd name="T27" fmla="*/ 766730 h 995045"/>
                <a:gd name="T28" fmla="*/ 653795 w 1961514"/>
                <a:gd name="T29" fmla="*/ 781058 h 995045"/>
                <a:gd name="T30" fmla="*/ 730713 w 1961514"/>
                <a:gd name="T31" fmla="*/ 799248 h 995045"/>
                <a:gd name="T32" fmla="*/ 807630 w 1961514"/>
                <a:gd name="T33" fmla="*/ 820390 h 995045"/>
                <a:gd name="T34" fmla="*/ 884547 w 1961514"/>
                <a:gd name="T35" fmla="*/ 843577 h 995045"/>
                <a:gd name="T36" fmla="*/ 1115299 w 1961514"/>
                <a:gd name="T37" fmla="*/ 916316 h 995045"/>
                <a:gd name="T38" fmla="*/ 1192216 w 1961514"/>
                <a:gd name="T39" fmla="*/ 938594 h 995045"/>
                <a:gd name="T40" fmla="*/ 1269133 w 1961514"/>
                <a:gd name="T41" fmla="*/ 958374 h 995045"/>
                <a:gd name="T42" fmla="*/ 1346050 w 1961514"/>
                <a:gd name="T43" fmla="*/ 974746 h 995045"/>
                <a:gd name="T44" fmla="*/ 1422967 w 1961514"/>
                <a:gd name="T45" fmla="*/ 986803 h 995045"/>
                <a:gd name="T46" fmla="*/ 1499884 w 1961514"/>
                <a:gd name="T47" fmla="*/ 993636 h 995045"/>
                <a:gd name="T48" fmla="*/ 1576802 w 1961514"/>
                <a:gd name="T49" fmla="*/ 994336 h 995045"/>
                <a:gd name="T50" fmla="*/ 1653719 w 1961514"/>
                <a:gd name="T51" fmla="*/ 987996 h 995045"/>
                <a:gd name="T52" fmla="*/ 1730636 w 1961514"/>
                <a:gd name="T53" fmla="*/ 973705 h 995045"/>
                <a:gd name="T54" fmla="*/ 1807553 w 1961514"/>
                <a:gd name="T55" fmla="*/ 950556 h 995045"/>
                <a:gd name="T56" fmla="*/ 1884470 w 1961514"/>
                <a:gd name="T57" fmla="*/ 917641 h 995045"/>
                <a:gd name="T58" fmla="*/ 1961388 w 1961514"/>
                <a:gd name="T59" fmla="*/ 874050 h 995045"/>
                <a:gd name="T60" fmla="*/ 1922929 w 1961514"/>
                <a:gd name="T61" fmla="*/ 143942 h 995045"/>
                <a:gd name="T62" fmla="*/ 1846012 w 1961514"/>
                <a:gd name="T63" fmla="*/ 182088 h 995045"/>
                <a:gd name="T64" fmla="*/ 1769095 w 1961514"/>
                <a:gd name="T65" fmla="*/ 210012 h 995045"/>
                <a:gd name="T66" fmla="*/ 1692177 w 1961514"/>
                <a:gd name="T67" fmla="*/ 228622 h 995045"/>
                <a:gd name="T68" fmla="*/ 1615260 w 1961514"/>
                <a:gd name="T69" fmla="*/ 238827 h 995045"/>
                <a:gd name="T70" fmla="*/ 1538343 w 1961514"/>
                <a:gd name="T71" fmla="*/ 241536 h 995045"/>
                <a:gd name="T72" fmla="*/ 1461426 w 1961514"/>
                <a:gd name="T73" fmla="*/ 237658 h 995045"/>
                <a:gd name="T74" fmla="*/ 1384509 w 1961514"/>
                <a:gd name="T75" fmla="*/ 228100 h 995045"/>
                <a:gd name="T76" fmla="*/ 1307592 w 1961514"/>
                <a:gd name="T77" fmla="*/ 213772 h 995045"/>
                <a:gd name="T78" fmla="*/ 1230674 w 1961514"/>
                <a:gd name="T79" fmla="*/ 195582 h 995045"/>
                <a:gd name="T80" fmla="*/ 1153757 w 1961514"/>
                <a:gd name="T81" fmla="*/ 174439 h 995045"/>
                <a:gd name="T82" fmla="*/ 1076840 w 1961514"/>
                <a:gd name="T83" fmla="*/ 151251 h 995045"/>
                <a:gd name="T84" fmla="*/ 846088 w 1961514"/>
                <a:gd name="T85" fmla="*/ 78506 h 995045"/>
                <a:gd name="T86" fmla="*/ 769171 w 1961514"/>
                <a:gd name="T87" fmla="*/ 56226 h 995045"/>
                <a:gd name="T88" fmla="*/ 692254 w 1961514"/>
                <a:gd name="T89" fmla="*/ 36444 h 995045"/>
                <a:gd name="T90" fmla="*/ 615337 w 1961514"/>
                <a:gd name="T91" fmla="*/ 20069 h 995045"/>
                <a:gd name="T92" fmla="*/ 538420 w 1961514"/>
                <a:gd name="T93" fmla="*/ 8009 h 995045"/>
                <a:gd name="T94" fmla="*/ 461503 w 1961514"/>
                <a:gd name="T95" fmla="*/ 1174 h 9950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61514"/>
                <a:gd name="T145" fmla="*/ 0 h 995045"/>
                <a:gd name="T146" fmla="*/ 1961514 w 1961514"/>
                <a:gd name="T147" fmla="*/ 995045 h 9950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61514" h="995045">
                  <a:moveTo>
                    <a:pt x="423044" y="0"/>
                  </a:moveTo>
                  <a:lnTo>
                    <a:pt x="384585" y="472"/>
                  </a:lnTo>
                  <a:lnTo>
                    <a:pt x="346127" y="2704"/>
                  </a:lnTo>
                  <a:lnTo>
                    <a:pt x="307668" y="6811"/>
                  </a:lnTo>
                  <a:lnTo>
                    <a:pt x="269210" y="12904"/>
                  </a:lnTo>
                  <a:lnTo>
                    <a:pt x="230751" y="21099"/>
                  </a:lnTo>
                  <a:lnTo>
                    <a:pt x="192292" y="31509"/>
                  </a:lnTo>
                  <a:lnTo>
                    <a:pt x="153834" y="44247"/>
                  </a:lnTo>
                  <a:lnTo>
                    <a:pt x="115375" y="59426"/>
                  </a:lnTo>
                  <a:lnTo>
                    <a:pt x="76917" y="77161"/>
                  </a:lnTo>
                  <a:lnTo>
                    <a:pt x="38458" y="97565"/>
                  </a:lnTo>
                  <a:lnTo>
                    <a:pt x="0" y="120752"/>
                  </a:lnTo>
                  <a:lnTo>
                    <a:pt x="0" y="874052"/>
                  </a:lnTo>
                  <a:lnTo>
                    <a:pt x="38458" y="850866"/>
                  </a:lnTo>
                  <a:lnTo>
                    <a:pt x="76917" y="830462"/>
                  </a:lnTo>
                  <a:lnTo>
                    <a:pt x="115375" y="812726"/>
                  </a:lnTo>
                  <a:lnTo>
                    <a:pt x="153834" y="797546"/>
                  </a:lnTo>
                  <a:lnTo>
                    <a:pt x="192292" y="784808"/>
                  </a:lnTo>
                  <a:lnTo>
                    <a:pt x="230751" y="774398"/>
                  </a:lnTo>
                  <a:lnTo>
                    <a:pt x="269210" y="766202"/>
                  </a:lnTo>
                  <a:lnTo>
                    <a:pt x="307668" y="760107"/>
                  </a:lnTo>
                  <a:lnTo>
                    <a:pt x="346127" y="756000"/>
                  </a:lnTo>
                  <a:lnTo>
                    <a:pt x="384585" y="753766"/>
                  </a:lnTo>
                  <a:lnTo>
                    <a:pt x="423044" y="753293"/>
                  </a:lnTo>
                  <a:lnTo>
                    <a:pt x="461503" y="754467"/>
                  </a:lnTo>
                  <a:lnTo>
                    <a:pt x="499961" y="757173"/>
                  </a:lnTo>
                  <a:lnTo>
                    <a:pt x="538420" y="761300"/>
                  </a:lnTo>
                  <a:lnTo>
                    <a:pt x="576878" y="766732"/>
                  </a:lnTo>
                  <a:lnTo>
                    <a:pt x="615337" y="773357"/>
                  </a:lnTo>
                  <a:lnTo>
                    <a:pt x="653795" y="781060"/>
                  </a:lnTo>
                  <a:lnTo>
                    <a:pt x="692254" y="789729"/>
                  </a:lnTo>
                  <a:lnTo>
                    <a:pt x="730713" y="799250"/>
                  </a:lnTo>
                  <a:lnTo>
                    <a:pt x="769171" y="809509"/>
                  </a:lnTo>
                  <a:lnTo>
                    <a:pt x="807630" y="820392"/>
                  </a:lnTo>
                  <a:lnTo>
                    <a:pt x="846088" y="831787"/>
                  </a:lnTo>
                  <a:lnTo>
                    <a:pt x="884547" y="843579"/>
                  </a:lnTo>
                  <a:lnTo>
                    <a:pt x="1076840" y="904526"/>
                  </a:lnTo>
                  <a:lnTo>
                    <a:pt x="1115299" y="916318"/>
                  </a:lnTo>
                  <a:lnTo>
                    <a:pt x="1153757" y="927713"/>
                  </a:lnTo>
                  <a:lnTo>
                    <a:pt x="1192216" y="938596"/>
                  </a:lnTo>
                  <a:lnTo>
                    <a:pt x="1230674" y="948855"/>
                  </a:lnTo>
                  <a:lnTo>
                    <a:pt x="1269133" y="958376"/>
                  </a:lnTo>
                  <a:lnTo>
                    <a:pt x="1307591" y="967045"/>
                  </a:lnTo>
                  <a:lnTo>
                    <a:pt x="1346050" y="974748"/>
                  </a:lnTo>
                  <a:lnTo>
                    <a:pt x="1384509" y="981373"/>
                  </a:lnTo>
                  <a:lnTo>
                    <a:pt x="1422967" y="986805"/>
                  </a:lnTo>
                  <a:lnTo>
                    <a:pt x="1461426" y="990931"/>
                  </a:lnTo>
                  <a:lnTo>
                    <a:pt x="1499884" y="993638"/>
                  </a:lnTo>
                  <a:lnTo>
                    <a:pt x="1538343" y="994812"/>
                  </a:lnTo>
                  <a:lnTo>
                    <a:pt x="1576802" y="994338"/>
                  </a:lnTo>
                  <a:lnTo>
                    <a:pt x="1615260" y="992105"/>
                  </a:lnTo>
                  <a:lnTo>
                    <a:pt x="1653719" y="987998"/>
                  </a:lnTo>
                  <a:lnTo>
                    <a:pt x="1692177" y="981903"/>
                  </a:lnTo>
                  <a:lnTo>
                    <a:pt x="1730636" y="973707"/>
                  </a:lnTo>
                  <a:lnTo>
                    <a:pt x="1769095" y="963297"/>
                  </a:lnTo>
                  <a:lnTo>
                    <a:pt x="1807553" y="950558"/>
                  </a:lnTo>
                  <a:lnTo>
                    <a:pt x="1846012" y="935378"/>
                  </a:lnTo>
                  <a:lnTo>
                    <a:pt x="1884470" y="917643"/>
                  </a:lnTo>
                  <a:lnTo>
                    <a:pt x="1922929" y="897239"/>
                  </a:lnTo>
                  <a:lnTo>
                    <a:pt x="1961388" y="874052"/>
                  </a:lnTo>
                  <a:lnTo>
                    <a:pt x="1961388" y="120752"/>
                  </a:lnTo>
                  <a:lnTo>
                    <a:pt x="1922929" y="143942"/>
                  </a:lnTo>
                  <a:lnTo>
                    <a:pt x="1884470" y="164349"/>
                  </a:lnTo>
                  <a:lnTo>
                    <a:pt x="1846012" y="182088"/>
                  </a:lnTo>
                  <a:lnTo>
                    <a:pt x="1807553" y="197271"/>
                  </a:lnTo>
                  <a:lnTo>
                    <a:pt x="1769095" y="210012"/>
                  </a:lnTo>
                  <a:lnTo>
                    <a:pt x="1730636" y="220424"/>
                  </a:lnTo>
                  <a:lnTo>
                    <a:pt x="1692177" y="228622"/>
                  </a:lnTo>
                  <a:lnTo>
                    <a:pt x="1653719" y="234718"/>
                  </a:lnTo>
                  <a:lnTo>
                    <a:pt x="1615260" y="238827"/>
                  </a:lnTo>
                  <a:lnTo>
                    <a:pt x="1576802" y="241062"/>
                  </a:lnTo>
                  <a:lnTo>
                    <a:pt x="1538343" y="241536"/>
                  </a:lnTo>
                  <a:lnTo>
                    <a:pt x="1499884" y="240364"/>
                  </a:lnTo>
                  <a:lnTo>
                    <a:pt x="1461426" y="237658"/>
                  </a:lnTo>
                  <a:lnTo>
                    <a:pt x="1422967" y="233532"/>
                  </a:lnTo>
                  <a:lnTo>
                    <a:pt x="1384509" y="228100"/>
                  </a:lnTo>
                  <a:lnTo>
                    <a:pt x="1346050" y="221476"/>
                  </a:lnTo>
                  <a:lnTo>
                    <a:pt x="1307592" y="213772"/>
                  </a:lnTo>
                  <a:lnTo>
                    <a:pt x="1269133" y="205103"/>
                  </a:lnTo>
                  <a:lnTo>
                    <a:pt x="1230674" y="195582"/>
                  </a:lnTo>
                  <a:lnTo>
                    <a:pt x="1192216" y="185323"/>
                  </a:lnTo>
                  <a:lnTo>
                    <a:pt x="1153757" y="174439"/>
                  </a:lnTo>
                  <a:lnTo>
                    <a:pt x="1115299" y="163044"/>
                  </a:lnTo>
                  <a:lnTo>
                    <a:pt x="1076840" y="151251"/>
                  </a:lnTo>
                  <a:lnTo>
                    <a:pt x="884547" y="90299"/>
                  </a:lnTo>
                  <a:lnTo>
                    <a:pt x="846088" y="78506"/>
                  </a:lnTo>
                  <a:lnTo>
                    <a:pt x="807630" y="67111"/>
                  </a:lnTo>
                  <a:lnTo>
                    <a:pt x="769171" y="56226"/>
                  </a:lnTo>
                  <a:lnTo>
                    <a:pt x="730713" y="45966"/>
                  </a:lnTo>
                  <a:lnTo>
                    <a:pt x="692254" y="36444"/>
                  </a:lnTo>
                  <a:lnTo>
                    <a:pt x="653796" y="27774"/>
                  </a:lnTo>
                  <a:lnTo>
                    <a:pt x="615337" y="20069"/>
                  </a:lnTo>
                  <a:lnTo>
                    <a:pt x="576878" y="13443"/>
                  </a:lnTo>
                  <a:lnTo>
                    <a:pt x="538420" y="8009"/>
                  </a:lnTo>
                  <a:lnTo>
                    <a:pt x="499961" y="3882"/>
                  </a:lnTo>
                  <a:lnTo>
                    <a:pt x="461503" y="1174"/>
                  </a:lnTo>
                  <a:lnTo>
                    <a:pt x="423044" y="0"/>
                  </a:lnTo>
                  <a:close/>
                </a:path>
              </a:pathLst>
            </a:custGeom>
            <a:solidFill>
              <a:srgbClr val="448D7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t-BR" sz="1200" b="1" dirty="0">
                <a:latin typeface="+mj-lt"/>
              </a:endParaRPr>
            </a:p>
          </p:txBody>
        </p:sp>
        <p:sp>
          <p:nvSpPr>
            <p:cNvPr id="12323" name="object 27"/>
            <p:cNvSpPr>
              <a:spLocks/>
            </p:cNvSpPr>
            <p:nvPr/>
          </p:nvSpPr>
          <p:spPr bwMode="auto">
            <a:xfrm>
              <a:off x="1087085" y="5230495"/>
              <a:ext cx="1961630" cy="995362"/>
            </a:xfrm>
            <a:custGeom>
              <a:avLst/>
              <a:gdLst>
                <a:gd name="T0" fmla="*/ 38458 w 1961514"/>
                <a:gd name="T1" fmla="*/ 97565 h 995045"/>
                <a:gd name="T2" fmla="*/ 115375 w 1961514"/>
                <a:gd name="T3" fmla="*/ 59426 h 995045"/>
                <a:gd name="T4" fmla="*/ 192292 w 1961514"/>
                <a:gd name="T5" fmla="*/ 31509 h 995045"/>
                <a:gd name="T6" fmla="*/ 269210 w 1961514"/>
                <a:gd name="T7" fmla="*/ 12904 h 995045"/>
                <a:gd name="T8" fmla="*/ 346127 w 1961514"/>
                <a:gd name="T9" fmla="*/ 2704 h 995045"/>
                <a:gd name="T10" fmla="*/ 423044 w 1961514"/>
                <a:gd name="T11" fmla="*/ 0 h 995045"/>
                <a:gd name="T12" fmla="*/ 499961 w 1961514"/>
                <a:gd name="T13" fmla="*/ 3882 h 995045"/>
                <a:gd name="T14" fmla="*/ 576878 w 1961514"/>
                <a:gd name="T15" fmla="*/ 13443 h 995045"/>
                <a:gd name="T16" fmla="*/ 653796 w 1961514"/>
                <a:gd name="T17" fmla="*/ 27774 h 995045"/>
                <a:gd name="T18" fmla="*/ 730713 w 1961514"/>
                <a:gd name="T19" fmla="*/ 45966 h 995045"/>
                <a:gd name="T20" fmla="*/ 807630 w 1961514"/>
                <a:gd name="T21" fmla="*/ 67111 h 995045"/>
                <a:gd name="T22" fmla="*/ 884547 w 1961514"/>
                <a:gd name="T23" fmla="*/ 90299 h 995045"/>
                <a:gd name="T24" fmla="*/ 961464 w 1961514"/>
                <a:gd name="T25" fmla="*/ 114624 h 995045"/>
                <a:gd name="T26" fmla="*/ 1038381 w 1961514"/>
                <a:gd name="T27" fmla="*/ 139175 h 995045"/>
                <a:gd name="T28" fmla="*/ 1115299 w 1961514"/>
                <a:gd name="T29" fmla="*/ 163044 h 995045"/>
                <a:gd name="T30" fmla="*/ 1192216 w 1961514"/>
                <a:gd name="T31" fmla="*/ 185323 h 995045"/>
                <a:gd name="T32" fmla="*/ 1269133 w 1961514"/>
                <a:gd name="T33" fmla="*/ 205103 h 995045"/>
                <a:gd name="T34" fmla="*/ 1346050 w 1961514"/>
                <a:gd name="T35" fmla="*/ 221476 h 995045"/>
                <a:gd name="T36" fmla="*/ 1422967 w 1961514"/>
                <a:gd name="T37" fmla="*/ 233532 h 995045"/>
                <a:gd name="T38" fmla="*/ 1499884 w 1961514"/>
                <a:gd name="T39" fmla="*/ 240364 h 995045"/>
                <a:gd name="T40" fmla="*/ 1576802 w 1961514"/>
                <a:gd name="T41" fmla="*/ 241062 h 995045"/>
                <a:gd name="T42" fmla="*/ 1653719 w 1961514"/>
                <a:gd name="T43" fmla="*/ 234718 h 995045"/>
                <a:gd name="T44" fmla="*/ 1730636 w 1961514"/>
                <a:gd name="T45" fmla="*/ 220424 h 995045"/>
                <a:gd name="T46" fmla="*/ 1807553 w 1961514"/>
                <a:gd name="T47" fmla="*/ 197271 h 995045"/>
                <a:gd name="T48" fmla="*/ 1884470 w 1961514"/>
                <a:gd name="T49" fmla="*/ 164349 h 995045"/>
                <a:gd name="T50" fmla="*/ 1961388 w 1961514"/>
                <a:gd name="T51" fmla="*/ 120752 h 995045"/>
                <a:gd name="T52" fmla="*/ 1922929 w 1961514"/>
                <a:gd name="T53" fmla="*/ 897237 h 995045"/>
                <a:gd name="T54" fmla="*/ 1846012 w 1961514"/>
                <a:gd name="T55" fmla="*/ 935376 h 995045"/>
                <a:gd name="T56" fmla="*/ 1769095 w 1961514"/>
                <a:gd name="T57" fmla="*/ 963295 h 995045"/>
                <a:gd name="T58" fmla="*/ 1692177 w 1961514"/>
                <a:gd name="T59" fmla="*/ 981901 h 995045"/>
                <a:gd name="T60" fmla="*/ 1615260 w 1961514"/>
                <a:gd name="T61" fmla="*/ 992103 h 995045"/>
                <a:gd name="T62" fmla="*/ 1538343 w 1961514"/>
                <a:gd name="T63" fmla="*/ 994810 h 995045"/>
                <a:gd name="T64" fmla="*/ 1461426 w 1961514"/>
                <a:gd name="T65" fmla="*/ 990929 h 995045"/>
                <a:gd name="T66" fmla="*/ 1384509 w 1961514"/>
                <a:gd name="T67" fmla="*/ 981371 h 995045"/>
                <a:gd name="T68" fmla="*/ 1307591 w 1961514"/>
                <a:gd name="T69" fmla="*/ 967043 h 995045"/>
                <a:gd name="T70" fmla="*/ 1230674 w 1961514"/>
                <a:gd name="T71" fmla="*/ 948853 h 995045"/>
                <a:gd name="T72" fmla="*/ 1153757 w 1961514"/>
                <a:gd name="T73" fmla="*/ 927711 h 995045"/>
                <a:gd name="T74" fmla="*/ 1076840 w 1961514"/>
                <a:gd name="T75" fmla="*/ 904524 h 995045"/>
                <a:gd name="T76" fmla="*/ 999923 w 1961514"/>
                <a:gd name="T77" fmla="*/ 880202 h 995045"/>
                <a:gd name="T78" fmla="*/ 923006 w 1961514"/>
                <a:gd name="T79" fmla="*/ 855653 h 995045"/>
                <a:gd name="T80" fmla="*/ 846088 w 1961514"/>
                <a:gd name="T81" fmla="*/ 831785 h 995045"/>
                <a:gd name="T82" fmla="*/ 769171 w 1961514"/>
                <a:gd name="T83" fmla="*/ 809507 h 995045"/>
                <a:gd name="T84" fmla="*/ 692254 w 1961514"/>
                <a:gd name="T85" fmla="*/ 789727 h 995045"/>
                <a:gd name="T86" fmla="*/ 615337 w 1961514"/>
                <a:gd name="T87" fmla="*/ 773355 h 995045"/>
                <a:gd name="T88" fmla="*/ 538420 w 1961514"/>
                <a:gd name="T89" fmla="*/ 761298 h 995045"/>
                <a:gd name="T90" fmla="*/ 461503 w 1961514"/>
                <a:gd name="T91" fmla="*/ 754465 h 995045"/>
                <a:gd name="T92" fmla="*/ 384585 w 1961514"/>
                <a:gd name="T93" fmla="*/ 753764 h 995045"/>
                <a:gd name="T94" fmla="*/ 307668 w 1961514"/>
                <a:gd name="T95" fmla="*/ 760105 h 995045"/>
                <a:gd name="T96" fmla="*/ 230751 w 1961514"/>
                <a:gd name="T97" fmla="*/ 774396 h 995045"/>
                <a:gd name="T98" fmla="*/ 153834 w 1961514"/>
                <a:gd name="T99" fmla="*/ 797544 h 995045"/>
                <a:gd name="T100" fmla="*/ 76917 w 1961514"/>
                <a:gd name="T101" fmla="*/ 830460 h 995045"/>
                <a:gd name="T102" fmla="*/ 0 w 1961514"/>
                <a:gd name="T103" fmla="*/ 874050 h 9950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61514"/>
                <a:gd name="T157" fmla="*/ 0 h 995045"/>
                <a:gd name="T158" fmla="*/ 1961514 w 1961514"/>
                <a:gd name="T159" fmla="*/ 995045 h 9950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61514" h="995045">
                  <a:moveTo>
                    <a:pt x="0" y="120752"/>
                  </a:moveTo>
                  <a:lnTo>
                    <a:pt x="38458" y="97565"/>
                  </a:lnTo>
                  <a:lnTo>
                    <a:pt x="76917" y="77161"/>
                  </a:lnTo>
                  <a:lnTo>
                    <a:pt x="115375" y="59426"/>
                  </a:lnTo>
                  <a:lnTo>
                    <a:pt x="153834" y="44247"/>
                  </a:lnTo>
                  <a:lnTo>
                    <a:pt x="192292" y="31509"/>
                  </a:lnTo>
                  <a:lnTo>
                    <a:pt x="230751" y="21099"/>
                  </a:lnTo>
                  <a:lnTo>
                    <a:pt x="269210" y="12904"/>
                  </a:lnTo>
                  <a:lnTo>
                    <a:pt x="307668" y="6811"/>
                  </a:lnTo>
                  <a:lnTo>
                    <a:pt x="346127" y="2704"/>
                  </a:lnTo>
                  <a:lnTo>
                    <a:pt x="384585" y="472"/>
                  </a:lnTo>
                  <a:lnTo>
                    <a:pt x="423044" y="0"/>
                  </a:lnTo>
                  <a:lnTo>
                    <a:pt x="461503" y="1174"/>
                  </a:lnTo>
                  <a:lnTo>
                    <a:pt x="499961" y="3882"/>
                  </a:lnTo>
                  <a:lnTo>
                    <a:pt x="538420" y="8009"/>
                  </a:lnTo>
                  <a:lnTo>
                    <a:pt x="576878" y="13443"/>
                  </a:lnTo>
                  <a:lnTo>
                    <a:pt x="615337" y="20069"/>
                  </a:lnTo>
                  <a:lnTo>
                    <a:pt x="653796" y="27774"/>
                  </a:lnTo>
                  <a:lnTo>
                    <a:pt x="692254" y="36444"/>
                  </a:lnTo>
                  <a:lnTo>
                    <a:pt x="730713" y="45966"/>
                  </a:lnTo>
                  <a:lnTo>
                    <a:pt x="769171" y="56226"/>
                  </a:lnTo>
                  <a:lnTo>
                    <a:pt x="807630" y="67111"/>
                  </a:lnTo>
                  <a:lnTo>
                    <a:pt x="846088" y="78506"/>
                  </a:lnTo>
                  <a:lnTo>
                    <a:pt x="884547" y="90299"/>
                  </a:lnTo>
                  <a:lnTo>
                    <a:pt x="923006" y="102376"/>
                  </a:lnTo>
                  <a:lnTo>
                    <a:pt x="961464" y="114624"/>
                  </a:lnTo>
                  <a:lnTo>
                    <a:pt x="999923" y="126928"/>
                  </a:lnTo>
                  <a:lnTo>
                    <a:pt x="1038381" y="139175"/>
                  </a:lnTo>
                  <a:lnTo>
                    <a:pt x="1076840" y="151251"/>
                  </a:lnTo>
                  <a:lnTo>
                    <a:pt x="1115299" y="163044"/>
                  </a:lnTo>
                  <a:lnTo>
                    <a:pt x="1153757" y="174439"/>
                  </a:lnTo>
                  <a:lnTo>
                    <a:pt x="1192216" y="185323"/>
                  </a:lnTo>
                  <a:lnTo>
                    <a:pt x="1230674" y="195582"/>
                  </a:lnTo>
                  <a:lnTo>
                    <a:pt x="1269133" y="205103"/>
                  </a:lnTo>
                  <a:lnTo>
                    <a:pt x="1307592" y="213772"/>
                  </a:lnTo>
                  <a:lnTo>
                    <a:pt x="1346050" y="221476"/>
                  </a:lnTo>
                  <a:lnTo>
                    <a:pt x="1384509" y="228100"/>
                  </a:lnTo>
                  <a:lnTo>
                    <a:pt x="1422967" y="233532"/>
                  </a:lnTo>
                  <a:lnTo>
                    <a:pt x="1461426" y="237658"/>
                  </a:lnTo>
                  <a:lnTo>
                    <a:pt x="1499884" y="240364"/>
                  </a:lnTo>
                  <a:lnTo>
                    <a:pt x="1538343" y="241536"/>
                  </a:lnTo>
                  <a:lnTo>
                    <a:pt x="1576802" y="241062"/>
                  </a:lnTo>
                  <a:lnTo>
                    <a:pt x="1615260" y="238827"/>
                  </a:lnTo>
                  <a:lnTo>
                    <a:pt x="1653719" y="234718"/>
                  </a:lnTo>
                  <a:lnTo>
                    <a:pt x="1692177" y="228622"/>
                  </a:lnTo>
                  <a:lnTo>
                    <a:pt x="1730636" y="220424"/>
                  </a:lnTo>
                  <a:lnTo>
                    <a:pt x="1769095" y="210012"/>
                  </a:lnTo>
                  <a:lnTo>
                    <a:pt x="1807553" y="197271"/>
                  </a:lnTo>
                  <a:lnTo>
                    <a:pt x="1846012" y="182088"/>
                  </a:lnTo>
                  <a:lnTo>
                    <a:pt x="1884470" y="164349"/>
                  </a:lnTo>
                  <a:lnTo>
                    <a:pt x="1922929" y="143942"/>
                  </a:lnTo>
                  <a:lnTo>
                    <a:pt x="1961388" y="120752"/>
                  </a:lnTo>
                  <a:lnTo>
                    <a:pt x="1961388" y="874052"/>
                  </a:lnTo>
                  <a:lnTo>
                    <a:pt x="1922929" y="897239"/>
                  </a:lnTo>
                  <a:lnTo>
                    <a:pt x="1884470" y="917643"/>
                  </a:lnTo>
                  <a:lnTo>
                    <a:pt x="1846012" y="935378"/>
                  </a:lnTo>
                  <a:lnTo>
                    <a:pt x="1807553" y="950558"/>
                  </a:lnTo>
                  <a:lnTo>
                    <a:pt x="1769095" y="963297"/>
                  </a:lnTo>
                  <a:lnTo>
                    <a:pt x="1730636" y="973707"/>
                  </a:lnTo>
                  <a:lnTo>
                    <a:pt x="1692177" y="981903"/>
                  </a:lnTo>
                  <a:lnTo>
                    <a:pt x="1653719" y="987998"/>
                  </a:lnTo>
                  <a:lnTo>
                    <a:pt x="1615260" y="992105"/>
                  </a:lnTo>
                  <a:lnTo>
                    <a:pt x="1576802" y="994338"/>
                  </a:lnTo>
                  <a:lnTo>
                    <a:pt x="1538343" y="994812"/>
                  </a:lnTo>
                  <a:lnTo>
                    <a:pt x="1499884" y="993638"/>
                  </a:lnTo>
                  <a:lnTo>
                    <a:pt x="1461426" y="990931"/>
                  </a:lnTo>
                  <a:lnTo>
                    <a:pt x="1422967" y="986805"/>
                  </a:lnTo>
                  <a:lnTo>
                    <a:pt x="1384509" y="981373"/>
                  </a:lnTo>
                  <a:lnTo>
                    <a:pt x="1346050" y="974748"/>
                  </a:lnTo>
                  <a:lnTo>
                    <a:pt x="1307591" y="967045"/>
                  </a:lnTo>
                  <a:lnTo>
                    <a:pt x="1269133" y="958376"/>
                  </a:lnTo>
                  <a:lnTo>
                    <a:pt x="1230674" y="948855"/>
                  </a:lnTo>
                  <a:lnTo>
                    <a:pt x="1192216" y="938596"/>
                  </a:lnTo>
                  <a:lnTo>
                    <a:pt x="1153757" y="927713"/>
                  </a:lnTo>
                  <a:lnTo>
                    <a:pt x="1115299" y="916318"/>
                  </a:lnTo>
                  <a:lnTo>
                    <a:pt x="1076840" y="904526"/>
                  </a:lnTo>
                  <a:lnTo>
                    <a:pt x="1038381" y="892450"/>
                  </a:lnTo>
                  <a:lnTo>
                    <a:pt x="999923" y="880204"/>
                  </a:lnTo>
                  <a:lnTo>
                    <a:pt x="961464" y="867901"/>
                  </a:lnTo>
                  <a:lnTo>
                    <a:pt x="923006" y="855655"/>
                  </a:lnTo>
                  <a:lnTo>
                    <a:pt x="884547" y="843579"/>
                  </a:lnTo>
                  <a:lnTo>
                    <a:pt x="846088" y="831787"/>
                  </a:lnTo>
                  <a:lnTo>
                    <a:pt x="807630" y="820392"/>
                  </a:lnTo>
                  <a:lnTo>
                    <a:pt x="769171" y="809509"/>
                  </a:lnTo>
                  <a:lnTo>
                    <a:pt x="730713" y="799250"/>
                  </a:lnTo>
                  <a:lnTo>
                    <a:pt x="692254" y="789729"/>
                  </a:lnTo>
                  <a:lnTo>
                    <a:pt x="653795" y="781060"/>
                  </a:lnTo>
                  <a:lnTo>
                    <a:pt x="615337" y="773357"/>
                  </a:lnTo>
                  <a:lnTo>
                    <a:pt x="576878" y="766732"/>
                  </a:lnTo>
                  <a:lnTo>
                    <a:pt x="538420" y="761300"/>
                  </a:lnTo>
                  <a:lnTo>
                    <a:pt x="499961" y="757173"/>
                  </a:lnTo>
                  <a:lnTo>
                    <a:pt x="461503" y="754467"/>
                  </a:lnTo>
                  <a:lnTo>
                    <a:pt x="423044" y="753293"/>
                  </a:lnTo>
                  <a:lnTo>
                    <a:pt x="384585" y="753766"/>
                  </a:lnTo>
                  <a:lnTo>
                    <a:pt x="346127" y="756000"/>
                  </a:lnTo>
                  <a:lnTo>
                    <a:pt x="307668" y="760107"/>
                  </a:lnTo>
                  <a:lnTo>
                    <a:pt x="269210" y="766202"/>
                  </a:lnTo>
                  <a:lnTo>
                    <a:pt x="230751" y="774398"/>
                  </a:lnTo>
                  <a:lnTo>
                    <a:pt x="192292" y="784808"/>
                  </a:lnTo>
                  <a:lnTo>
                    <a:pt x="153834" y="797546"/>
                  </a:lnTo>
                  <a:lnTo>
                    <a:pt x="115375" y="812726"/>
                  </a:lnTo>
                  <a:lnTo>
                    <a:pt x="76917" y="830462"/>
                  </a:lnTo>
                  <a:lnTo>
                    <a:pt x="38458" y="850866"/>
                  </a:lnTo>
                  <a:lnTo>
                    <a:pt x="0" y="874052"/>
                  </a:lnTo>
                  <a:lnTo>
                    <a:pt x="0" y="120752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pt-BR" sz="1200" b="1" dirty="0">
                <a:latin typeface="+mj-lt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2988" y="5589588"/>
            <a:ext cx="1358900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b="1" dirty="0">
                <a:latin typeface="+mj-lt"/>
              </a:rPr>
              <a:t>ORGANIZAIÃO INSTITUCIONAL</a:t>
            </a:r>
          </a:p>
        </p:txBody>
      </p:sp>
      <p:grpSp>
        <p:nvGrpSpPr>
          <p:cNvPr id="5" name="object 29"/>
          <p:cNvGrpSpPr>
            <a:grpSpLocks/>
          </p:cNvGrpSpPr>
          <p:nvPr/>
        </p:nvGrpSpPr>
        <p:grpSpPr bwMode="auto">
          <a:xfrm>
            <a:off x="468313" y="908050"/>
            <a:ext cx="1766887" cy="1266825"/>
            <a:chOff x="1188719" y="1082027"/>
            <a:chExt cx="2080260" cy="1016635"/>
          </a:xfrm>
        </p:grpSpPr>
        <p:pic>
          <p:nvPicPr>
            <p:cNvPr id="11292" name="object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88719" y="1082027"/>
              <a:ext cx="2080259" cy="101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object 3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37131" y="1321333"/>
              <a:ext cx="1581912" cy="58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4" name="object 32"/>
            <p:cNvSpPr>
              <a:spLocks/>
            </p:cNvSpPr>
            <p:nvPr/>
          </p:nvSpPr>
          <p:spPr bwMode="auto">
            <a:xfrm>
              <a:off x="1250441" y="1123697"/>
              <a:ext cx="1961514" cy="898525"/>
            </a:xfrm>
            <a:custGeom>
              <a:avLst/>
              <a:gdLst>
                <a:gd name="T0" fmla="*/ 360254 w 1961514"/>
                <a:gd name="T1" fmla="*/ 1445 h 898525"/>
                <a:gd name="T2" fmla="*/ 280198 w 1961514"/>
                <a:gd name="T3" fmla="*/ 9827 h 898525"/>
                <a:gd name="T4" fmla="*/ 200141 w 1961514"/>
                <a:gd name="T5" fmla="*/ 26301 h 898525"/>
                <a:gd name="T6" fmla="*/ 120084 w 1961514"/>
                <a:gd name="T7" fmla="*/ 51794 h 898525"/>
                <a:gd name="T8" fmla="*/ 40028 w 1961514"/>
                <a:gd name="T9" fmla="*/ 87229 h 898525"/>
                <a:gd name="T10" fmla="*/ 0 w 1961514"/>
                <a:gd name="T11" fmla="*/ 789049 h 898525"/>
                <a:gd name="T12" fmla="*/ 80056 w 1961514"/>
                <a:gd name="T13" fmla="*/ 748296 h 898525"/>
                <a:gd name="T14" fmla="*/ 160113 w 1961514"/>
                <a:gd name="T15" fmla="*/ 717948 h 898525"/>
                <a:gd name="T16" fmla="*/ 240169 w 1961514"/>
                <a:gd name="T17" fmla="*/ 697080 h 898525"/>
                <a:gd name="T18" fmla="*/ 320226 w 1961514"/>
                <a:gd name="T19" fmla="*/ 684767 h 898525"/>
                <a:gd name="T20" fmla="*/ 400283 w 1961514"/>
                <a:gd name="T21" fmla="*/ 680084 h 898525"/>
                <a:gd name="T22" fmla="*/ 480339 w 1961514"/>
                <a:gd name="T23" fmla="*/ 682108 h 898525"/>
                <a:gd name="T24" fmla="*/ 560396 w 1961514"/>
                <a:gd name="T25" fmla="*/ 689912 h 898525"/>
                <a:gd name="T26" fmla="*/ 640453 w 1961514"/>
                <a:gd name="T27" fmla="*/ 702571 h 898525"/>
                <a:gd name="T28" fmla="*/ 720509 w 1961514"/>
                <a:gd name="T29" fmla="*/ 719162 h 898525"/>
                <a:gd name="T30" fmla="*/ 800566 w 1961514"/>
                <a:gd name="T31" fmla="*/ 738758 h 898525"/>
                <a:gd name="T32" fmla="*/ 880623 w 1961514"/>
                <a:gd name="T33" fmla="*/ 760435 h 898525"/>
                <a:gd name="T34" fmla="*/ 1120793 w 1961514"/>
                <a:gd name="T35" fmla="*/ 828704 h 898525"/>
                <a:gd name="T36" fmla="*/ 1200849 w 1961514"/>
                <a:gd name="T37" fmla="*/ 849457 h 898525"/>
                <a:gd name="T38" fmla="*/ 1280906 w 1961514"/>
                <a:gd name="T39" fmla="*/ 867666 h 898525"/>
                <a:gd name="T40" fmla="*/ 1360963 w 1961514"/>
                <a:gd name="T41" fmla="*/ 882406 h 898525"/>
                <a:gd name="T42" fmla="*/ 1441019 w 1961514"/>
                <a:gd name="T43" fmla="*/ 892754 h 898525"/>
                <a:gd name="T44" fmla="*/ 1521076 w 1961514"/>
                <a:gd name="T45" fmla="*/ 897783 h 898525"/>
                <a:gd name="T46" fmla="*/ 1601133 w 1961514"/>
                <a:gd name="T47" fmla="*/ 896569 h 898525"/>
                <a:gd name="T48" fmla="*/ 1681189 w 1961514"/>
                <a:gd name="T49" fmla="*/ 888187 h 898525"/>
                <a:gd name="T50" fmla="*/ 1761246 w 1961514"/>
                <a:gd name="T51" fmla="*/ 871712 h 898525"/>
                <a:gd name="T52" fmla="*/ 1841303 w 1961514"/>
                <a:gd name="T53" fmla="*/ 846220 h 898525"/>
                <a:gd name="T54" fmla="*/ 1921359 w 1961514"/>
                <a:gd name="T55" fmla="*/ 810784 h 898525"/>
                <a:gd name="T56" fmla="*/ 1961388 w 1961514"/>
                <a:gd name="T57" fmla="*/ 108964 h 898525"/>
                <a:gd name="T58" fmla="*/ 1881331 w 1961514"/>
                <a:gd name="T59" fmla="*/ 149718 h 898525"/>
                <a:gd name="T60" fmla="*/ 1801274 w 1961514"/>
                <a:gd name="T61" fmla="*/ 180066 h 898525"/>
                <a:gd name="T62" fmla="*/ 1721218 w 1961514"/>
                <a:gd name="T63" fmla="*/ 200934 h 898525"/>
                <a:gd name="T64" fmla="*/ 1641161 w 1961514"/>
                <a:gd name="T65" fmla="*/ 213247 h 898525"/>
                <a:gd name="T66" fmla="*/ 1561104 w 1961514"/>
                <a:gd name="T67" fmla="*/ 217929 h 898525"/>
                <a:gd name="T68" fmla="*/ 1481048 w 1961514"/>
                <a:gd name="T69" fmla="*/ 215906 h 898525"/>
                <a:gd name="T70" fmla="*/ 1400991 w 1961514"/>
                <a:gd name="T71" fmla="*/ 208102 h 898525"/>
                <a:gd name="T72" fmla="*/ 1320934 w 1961514"/>
                <a:gd name="T73" fmla="*/ 195443 h 898525"/>
                <a:gd name="T74" fmla="*/ 1240878 w 1961514"/>
                <a:gd name="T75" fmla="*/ 178852 h 898525"/>
                <a:gd name="T76" fmla="*/ 1160821 w 1961514"/>
                <a:gd name="T77" fmla="*/ 159256 h 898525"/>
                <a:gd name="T78" fmla="*/ 1080764 w 1961514"/>
                <a:gd name="T79" fmla="*/ 137578 h 898525"/>
                <a:gd name="T80" fmla="*/ 840594 w 1961514"/>
                <a:gd name="T81" fmla="*/ 69309 h 898525"/>
                <a:gd name="T82" fmla="*/ 760538 w 1961514"/>
                <a:gd name="T83" fmla="*/ 48557 h 898525"/>
                <a:gd name="T84" fmla="*/ 680481 w 1961514"/>
                <a:gd name="T85" fmla="*/ 30348 h 898525"/>
                <a:gd name="T86" fmla="*/ 600424 w 1961514"/>
                <a:gd name="T87" fmla="*/ 15607 h 898525"/>
                <a:gd name="T88" fmla="*/ 520368 w 1961514"/>
                <a:gd name="T89" fmla="*/ 5260 h 898525"/>
                <a:gd name="T90" fmla="*/ 440311 w 1961514"/>
                <a:gd name="T91" fmla="*/ 231 h 8985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61514"/>
                <a:gd name="T139" fmla="*/ 0 h 898525"/>
                <a:gd name="T140" fmla="*/ 1961514 w 1961514"/>
                <a:gd name="T141" fmla="*/ 898525 h 8985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61514" h="898525">
                  <a:moveTo>
                    <a:pt x="400283" y="0"/>
                  </a:moveTo>
                  <a:lnTo>
                    <a:pt x="360254" y="1445"/>
                  </a:lnTo>
                  <a:lnTo>
                    <a:pt x="320226" y="4682"/>
                  </a:lnTo>
                  <a:lnTo>
                    <a:pt x="280198" y="9827"/>
                  </a:lnTo>
                  <a:lnTo>
                    <a:pt x="240169" y="16995"/>
                  </a:lnTo>
                  <a:lnTo>
                    <a:pt x="200141" y="26301"/>
                  </a:lnTo>
                  <a:lnTo>
                    <a:pt x="160113" y="37863"/>
                  </a:lnTo>
                  <a:lnTo>
                    <a:pt x="120084" y="51794"/>
                  </a:lnTo>
                  <a:lnTo>
                    <a:pt x="80056" y="68211"/>
                  </a:lnTo>
                  <a:lnTo>
                    <a:pt x="40028" y="87229"/>
                  </a:lnTo>
                  <a:lnTo>
                    <a:pt x="0" y="108964"/>
                  </a:lnTo>
                  <a:lnTo>
                    <a:pt x="0" y="789049"/>
                  </a:lnTo>
                  <a:lnTo>
                    <a:pt x="40028" y="767314"/>
                  </a:lnTo>
                  <a:lnTo>
                    <a:pt x="80056" y="748296"/>
                  </a:lnTo>
                  <a:lnTo>
                    <a:pt x="120084" y="731879"/>
                  </a:lnTo>
                  <a:lnTo>
                    <a:pt x="160113" y="717948"/>
                  </a:lnTo>
                  <a:lnTo>
                    <a:pt x="200141" y="706386"/>
                  </a:lnTo>
                  <a:lnTo>
                    <a:pt x="240169" y="697080"/>
                  </a:lnTo>
                  <a:lnTo>
                    <a:pt x="280198" y="689912"/>
                  </a:lnTo>
                  <a:lnTo>
                    <a:pt x="320226" y="684767"/>
                  </a:lnTo>
                  <a:lnTo>
                    <a:pt x="360254" y="681530"/>
                  </a:lnTo>
                  <a:lnTo>
                    <a:pt x="400283" y="680084"/>
                  </a:lnTo>
                  <a:lnTo>
                    <a:pt x="440311" y="680316"/>
                  </a:lnTo>
                  <a:lnTo>
                    <a:pt x="480339" y="682108"/>
                  </a:lnTo>
                  <a:lnTo>
                    <a:pt x="520368" y="685345"/>
                  </a:lnTo>
                  <a:lnTo>
                    <a:pt x="560396" y="689912"/>
                  </a:lnTo>
                  <a:lnTo>
                    <a:pt x="600424" y="695692"/>
                  </a:lnTo>
                  <a:lnTo>
                    <a:pt x="640453" y="702571"/>
                  </a:lnTo>
                  <a:lnTo>
                    <a:pt x="680481" y="710433"/>
                  </a:lnTo>
                  <a:lnTo>
                    <a:pt x="720509" y="719162"/>
                  </a:lnTo>
                  <a:lnTo>
                    <a:pt x="760538" y="728642"/>
                  </a:lnTo>
                  <a:lnTo>
                    <a:pt x="800566" y="738758"/>
                  </a:lnTo>
                  <a:lnTo>
                    <a:pt x="840594" y="749394"/>
                  </a:lnTo>
                  <a:lnTo>
                    <a:pt x="880623" y="760435"/>
                  </a:lnTo>
                  <a:lnTo>
                    <a:pt x="1080764" y="817663"/>
                  </a:lnTo>
                  <a:lnTo>
                    <a:pt x="1120793" y="828704"/>
                  </a:lnTo>
                  <a:lnTo>
                    <a:pt x="1160821" y="839341"/>
                  </a:lnTo>
                  <a:lnTo>
                    <a:pt x="1200849" y="849457"/>
                  </a:lnTo>
                  <a:lnTo>
                    <a:pt x="1240878" y="858937"/>
                  </a:lnTo>
                  <a:lnTo>
                    <a:pt x="1280906" y="867666"/>
                  </a:lnTo>
                  <a:lnTo>
                    <a:pt x="1320934" y="875528"/>
                  </a:lnTo>
                  <a:lnTo>
                    <a:pt x="1360963" y="882406"/>
                  </a:lnTo>
                  <a:lnTo>
                    <a:pt x="1400991" y="888187"/>
                  </a:lnTo>
                  <a:lnTo>
                    <a:pt x="1441019" y="892754"/>
                  </a:lnTo>
                  <a:lnTo>
                    <a:pt x="1481048" y="895991"/>
                  </a:lnTo>
                  <a:lnTo>
                    <a:pt x="1521076" y="897783"/>
                  </a:lnTo>
                  <a:lnTo>
                    <a:pt x="1561104" y="898014"/>
                  </a:lnTo>
                  <a:lnTo>
                    <a:pt x="1601133" y="896569"/>
                  </a:lnTo>
                  <a:lnTo>
                    <a:pt x="1641161" y="893332"/>
                  </a:lnTo>
                  <a:lnTo>
                    <a:pt x="1681189" y="888187"/>
                  </a:lnTo>
                  <a:lnTo>
                    <a:pt x="1721218" y="881019"/>
                  </a:lnTo>
                  <a:lnTo>
                    <a:pt x="1761246" y="871712"/>
                  </a:lnTo>
                  <a:lnTo>
                    <a:pt x="1801274" y="860151"/>
                  </a:lnTo>
                  <a:lnTo>
                    <a:pt x="1841303" y="846220"/>
                  </a:lnTo>
                  <a:lnTo>
                    <a:pt x="1881331" y="829803"/>
                  </a:lnTo>
                  <a:lnTo>
                    <a:pt x="1921359" y="810784"/>
                  </a:lnTo>
                  <a:lnTo>
                    <a:pt x="1961388" y="789049"/>
                  </a:lnTo>
                  <a:lnTo>
                    <a:pt x="1961388" y="108964"/>
                  </a:lnTo>
                  <a:lnTo>
                    <a:pt x="1921359" y="130699"/>
                  </a:lnTo>
                  <a:lnTo>
                    <a:pt x="1881331" y="149718"/>
                  </a:lnTo>
                  <a:lnTo>
                    <a:pt x="1841303" y="166135"/>
                  </a:lnTo>
                  <a:lnTo>
                    <a:pt x="1801274" y="180066"/>
                  </a:lnTo>
                  <a:lnTo>
                    <a:pt x="1761246" y="191627"/>
                  </a:lnTo>
                  <a:lnTo>
                    <a:pt x="1721218" y="200934"/>
                  </a:lnTo>
                  <a:lnTo>
                    <a:pt x="1681189" y="208102"/>
                  </a:lnTo>
                  <a:lnTo>
                    <a:pt x="1641161" y="213247"/>
                  </a:lnTo>
                  <a:lnTo>
                    <a:pt x="1601133" y="216484"/>
                  </a:lnTo>
                  <a:lnTo>
                    <a:pt x="1561104" y="217929"/>
                  </a:lnTo>
                  <a:lnTo>
                    <a:pt x="1521076" y="217698"/>
                  </a:lnTo>
                  <a:lnTo>
                    <a:pt x="1481048" y="215906"/>
                  </a:lnTo>
                  <a:lnTo>
                    <a:pt x="1441019" y="212669"/>
                  </a:lnTo>
                  <a:lnTo>
                    <a:pt x="1400991" y="208102"/>
                  </a:lnTo>
                  <a:lnTo>
                    <a:pt x="1360963" y="202321"/>
                  </a:lnTo>
                  <a:lnTo>
                    <a:pt x="1320934" y="195443"/>
                  </a:lnTo>
                  <a:lnTo>
                    <a:pt x="1280906" y="187581"/>
                  </a:lnTo>
                  <a:lnTo>
                    <a:pt x="1240878" y="178852"/>
                  </a:lnTo>
                  <a:lnTo>
                    <a:pt x="1200849" y="169372"/>
                  </a:lnTo>
                  <a:lnTo>
                    <a:pt x="1160821" y="159256"/>
                  </a:lnTo>
                  <a:lnTo>
                    <a:pt x="1120793" y="148619"/>
                  </a:lnTo>
                  <a:lnTo>
                    <a:pt x="1080764" y="137578"/>
                  </a:lnTo>
                  <a:lnTo>
                    <a:pt x="880623" y="80350"/>
                  </a:lnTo>
                  <a:lnTo>
                    <a:pt x="840594" y="69309"/>
                  </a:lnTo>
                  <a:lnTo>
                    <a:pt x="800566" y="58673"/>
                  </a:lnTo>
                  <a:lnTo>
                    <a:pt x="760538" y="48557"/>
                  </a:lnTo>
                  <a:lnTo>
                    <a:pt x="720509" y="39077"/>
                  </a:lnTo>
                  <a:lnTo>
                    <a:pt x="680481" y="30348"/>
                  </a:lnTo>
                  <a:lnTo>
                    <a:pt x="640453" y="22486"/>
                  </a:lnTo>
                  <a:lnTo>
                    <a:pt x="600424" y="15607"/>
                  </a:lnTo>
                  <a:lnTo>
                    <a:pt x="560396" y="9827"/>
                  </a:lnTo>
                  <a:lnTo>
                    <a:pt x="520368" y="5260"/>
                  </a:lnTo>
                  <a:lnTo>
                    <a:pt x="480339" y="2023"/>
                  </a:lnTo>
                  <a:lnTo>
                    <a:pt x="440311" y="231"/>
                  </a:lnTo>
                  <a:lnTo>
                    <a:pt x="400283" y="0"/>
                  </a:lnTo>
                  <a:close/>
                </a:path>
              </a:pathLst>
            </a:custGeom>
            <a:solidFill>
              <a:srgbClr val="448D7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1295" name="object 33"/>
            <p:cNvSpPr>
              <a:spLocks/>
            </p:cNvSpPr>
            <p:nvPr/>
          </p:nvSpPr>
          <p:spPr bwMode="auto">
            <a:xfrm>
              <a:off x="1250441" y="1123697"/>
              <a:ext cx="1961514" cy="898525"/>
            </a:xfrm>
            <a:custGeom>
              <a:avLst/>
              <a:gdLst>
                <a:gd name="T0" fmla="*/ 40028 w 1961514"/>
                <a:gd name="T1" fmla="*/ 87229 h 898525"/>
                <a:gd name="T2" fmla="*/ 120084 w 1961514"/>
                <a:gd name="T3" fmla="*/ 51794 h 898525"/>
                <a:gd name="T4" fmla="*/ 200141 w 1961514"/>
                <a:gd name="T5" fmla="*/ 26301 h 898525"/>
                <a:gd name="T6" fmla="*/ 280198 w 1961514"/>
                <a:gd name="T7" fmla="*/ 9827 h 898525"/>
                <a:gd name="T8" fmla="*/ 360254 w 1961514"/>
                <a:gd name="T9" fmla="*/ 1445 h 898525"/>
                <a:gd name="T10" fmla="*/ 440311 w 1961514"/>
                <a:gd name="T11" fmla="*/ 231 h 898525"/>
                <a:gd name="T12" fmla="*/ 520368 w 1961514"/>
                <a:gd name="T13" fmla="*/ 5260 h 898525"/>
                <a:gd name="T14" fmla="*/ 600424 w 1961514"/>
                <a:gd name="T15" fmla="*/ 15607 h 898525"/>
                <a:gd name="T16" fmla="*/ 680481 w 1961514"/>
                <a:gd name="T17" fmla="*/ 30348 h 898525"/>
                <a:gd name="T18" fmla="*/ 760538 w 1961514"/>
                <a:gd name="T19" fmla="*/ 48557 h 898525"/>
                <a:gd name="T20" fmla="*/ 840594 w 1961514"/>
                <a:gd name="T21" fmla="*/ 69309 h 898525"/>
                <a:gd name="T22" fmla="*/ 920651 w 1961514"/>
                <a:gd name="T23" fmla="*/ 91680 h 898525"/>
                <a:gd name="T24" fmla="*/ 1000708 w 1961514"/>
                <a:gd name="T25" fmla="*/ 114745 h 898525"/>
                <a:gd name="T26" fmla="*/ 1080764 w 1961514"/>
                <a:gd name="T27" fmla="*/ 137578 h 898525"/>
                <a:gd name="T28" fmla="*/ 1160821 w 1961514"/>
                <a:gd name="T29" fmla="*/ 159256 h 898525"/>
                <a:gd name="T30" fmla="*/ 1240878 w 1961514"/>
                <a:gd name="T31" fmla="*/ 178852 h 898525"/>
                <a:gd name="T32" fmla="*/ 1320934 w 1961514"/>
                <a:gd name="T33" fmla="*/ 195443 h 898525"/>
                <a:gd name="T34" fmla="*/ 1400991 w 1961514"/>
                <a:gd name="T35" fmla="*/ 208102 h 898525"/>
                <a:gd name="T36" fmla="*/ 1481048 w 1961514"/>
                <a:gd name="T37" fmla="*/ 215906 h 898525"/>
                <a:gd name="T38" fmla="*/ 1561104 w 1961514"/>
                <a:gd name="T39" fmla="*/ 217929 h 898525"/>
                <a:gd name="T40" fmla="*/ 1641161 w 1961514"/>
                <a:gd name="T41" fmla="*/ 213247 h 898525"/>
                <a:gd name="T42" fmla="*/ 1721218 w 1961514"/>
                <a:gd name="T43" fmla="*/ 200934 h 898525"/>
                <a:gd name="T44" fmla="*/ 1801274 w 1961514"/>
                <a:gd name="T45" fmla="*/ 180066 h 898525"/>
                <a:gd name="T46" fmla="*/ 1881331 w 1961514"/>
                <a:gd name="T47" fmla="*/ 149718 h 898525"/>
                <a:gd name="T48" fmla="*/ 1961388 w 1961514"/>
                <a:gd name="T49" fmla="*/ 108964 h 898525"/>
                <a:gd name="T50" fmla="*/ 1921359 w 1961514"/>
                <a:gd name="T51" fmla="*/ 810784 h 898525"/>
                <a:gd name="T52" fmla="*/ 1841303 w 1961514"/>
                <a:gd name="T53" fmla="*/ 846220 h 898525"/>
                <a:gd name="T54" fmla="*/ 1761246 w 1961514"/>
                <a:gd name="T55" fmla="*/ 871712 h 898525"/>
                <a:gd name="T56" fmla="*/ 1681189 w 1961514"/>
                <a:gd name="T57" fmla="*/ 888187 h 898525"/>
                <a:gd name="T58" fmla="*/ 1601133 w 1961514"/>
                <a:gd name="T59" fmla="*/ 896569 h 898525"/>
                <a:gd name="T60" fmla="*/ 1521076 w 1961514"/>
                <a:gd name="T61" fmla="*/ 897783 h 898525"/>
                <a:gd name="T62" fmla="*/ 1441019 w 1961514"/>
                <a:gd name="T63" fmla="*/ 892754 h 898525"/>
                <a:gd name="T64" fmla="*/ 1360963 w 1961514"/>
                <a:gd name="T65" fmla="*/ 882406 h 898525"/>
                <a:gd name="T66" fmla="*/ 1280906 w 1961514"/>
                <a:gd name="T67" fmla="*/ 867666 h 898525"/>
                <a:gd name="T68" fmla="*/ 1200849 w 1961514"/>
                <a:gd name="T69" fmla="*/ 849457 h 898525"/>
                <a:gd name="T70" fmla="*/ 1120793 w 1961514"/>
                <a:gd name="T71" fmla="*/ 828704 h 898525"/>
                <a:gd name="T72" fmla="*/ 1040736 w 1961514"/>
                <a:gd name="T73" fmla="*/ 806333 h 898525"/>
                <a:gd name="T74" fmla="*/ 960679 w 1961514"/>
                <a:gd name="T75" fmla="*/ 783269 h 898525"/>
                <a:gd name="T76" fmla="*/ 880623 w 1961514"/>
                <a:gd name="T77" fmla="*/ 760435 h 898525"/>
                <a:gd name="T78" fmla="*/ 800566 w 1961514"/>
                <a:gd name="T79" fmla="*/ 738758 h 898525"/>
                <a:gd name="T80" fmla="*/ 720509 w 1961514"/>
                <a:gd name="T81" fmla="*/ 719162 h 898525"/>
                <a:gd name="T82" fmla="*/ 640453 w 1961514"/>
                <a:gd name="T83" fmla="*/ 702571 h 898525"/>
                <a:gd name="T84" fmla="*/ 560396 w 1961514"/>
                <a:gd name="T85" fmla="*/ 689912 h 898525"/>
                <a:gd name="T86" fmla="*/ 480339 w 1961514"/>
                <a:gd name="T87" fmla="*/ 682108 h 898525"/>
                <a:gd name="T88" fmla="*/ 400283 w 1961514"/>
                <a:gd name="T89" fmla="*/ 680084 h 898525"/>
                <a:gd name="T90" fmla="*/ 320226 w 1961514"/>
                <a:gd name="T91" fmla="*/ 684767 h 898525"/>
                <a:gd name="T92" fmla="*/ 240169 w 1961514"/>
                <a:gd name="T93" fmla="*/ 697080 h 898525"/>
                <a:gd name="T94" fmla="*/ 160113 w 1961514"/>
                <a:gd name="T95" fmla="*/ 717948 h 898525"/>
                <a:gd name="T96" fmla="*/ 80056 w 1961514"/>
                <a:gd name="T97" fmla="*/ 748296 h 898525"/>
                <a:gd name="T98" fmla="*/ 0 w 1961514"/>
                <a:gd name="T99" fmla="*/ 789049 h 8985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61514"/>
                <a:gd name="T151" fmla="*/ 0 h 898525"/>
                <a:gd name="T152" fmla="*/ 1961514 w 1961514"/>
                <a:gd name="T153" fmla="*/ 898525 h 8985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61514" h="898525">
                  <a:moveTo>
                    <a:pt x="0" y="108964"/>
                  </a:moveTo>
                  <a:lnTo>
                    <a:pt x="40028" y="87229"/>
                  </a:lnTo>
                  <a:lnTo>
                    <a:pt x="80056" y="68211"/>
                  </a:lnTo>
                  <a:lnTo>
                    <a:pt x="120084" y="51794"/>
                  </a:lnTo>
                  <a:lnTo>
                    <a:pt x="160113" y="37863"/>
                  </a:lnTo>
                  <a:lnTo>
                    <a:pt x="200141" y="26301"/>
                  </a:lnTo>
                  <a:lnTo>
                    <a:pt x="240169" y="16995"/>
                  </a:lnTo>
                  <a:lnTo>
                    <a:pt x="280198" y="9827"/>
                  </a:lnTo>
                  <a:lnTo>
                    <a:pt x="320226" y="4682"/>
                  </a:lnTo>
                  <a:lnTo>
                    <a:pt x="360254" y="1445"/>
                  </a:lnTo>
                  <a:lnTo>
                    <a:pt x="400283" y="0"/>
                  </a:lnTo>
                  <a:lnTo>
                    <a:pt x="440311" y="231"/>
                  </a:lnTo>
                  <a:lnTo>
                    <a:pt x="480339" y="2023"/>
                  </a:lnTo>
                  <a:lnTo>
                    <a:pt x="520368" y="5260"/>
                  </a:lnTo>
                  <a:lnTo>
                    <a:pt x="560396" y="9827"/>
                  </a:lnTo>
                  <a:lnTo>
                    <a:pt x="600424" y="15607"/>
                  </a:lnTo>
                  <a:lnTo>
                    <a:pt x="640453" y="22486"/>
                  </a:lnTo>
                  <a:lnTo>
                    <a:pt x="680481" y="30348"/>
                  </a:lnTo>
                  <a:lnTo>
                    <a:pt x="720509" y="39077"/>
                  </a:lnTo>
                  <a:lnTo>
                    <a:pt x="760538" y="48557"/>
                  </a:lnTo>
                  <a:lnTo>
                    <a:pt x="800566" y="58673"/>
                  </a:lnTo>
                  <a:lnTo>
                    <a:pt x="840594" y="69309"/>
                  </a:lnTo>
                  <a:lnTo>
                    <a:pt x="880623" y="80350"/>
                  </a:lnTo>
                  <a:lnTo>
                    <a:pt x="920651" y="91680"/>
                  </a:lnTo>
                  <a:lnTo>
                    <a:pt x="960679" y="103184"/>
                  </a:lnTo>
                  <a:lnTo>
                    <a:pt x="1000708" y="114745"/>
                  </a:lnTo>
                  <a:lnTo>
                    <a:pt x="1040736" y="126248"/>
                  </a:lnTo>
                  <a:lnTo>
                    <a:pt x="1080764" y="137578"/>
                  </a:lnTo>
                  <a:lnTo>
                    <a:pt x="1120793" y="148619"/>
                  </a:lnTo>
                  <a:lnTo>
                    <a:pt x="1160821" y="159256"/>
                  </a:lnTo>
                  <a:lnTo>
                    <a:pt x="1200849" y="169372"/>
                  </a:lnTo>
                  <a:lnTo>
                    <a:pt x="1240878" y="178852"/>
                  </a:lnTo>
                  <a:lnTo>
                    <a:pt x="1280906" y="187581"/>
                  </a:lnTo>
                  <a:lnTo>
                    <a:pt x="1320934" y="195443"/>
                  </a:lnTo>
                  <a:lnTo>
                    <a:pt x="1360963" y="202321"/>
                  </a:lnTo>
                  <a:lnTo>
                    <a:pt x="1400991" y="208102"/>
                  </a:lnTo>
                  <a:lnTo>
                    <a:pt x="1441019" y="212669"/>
                  </a:lnTo>
                  <a:lnTo>
                    <a:pt x="1481048" y="215906"/>
                  </a:lnTo>
                  <a:lnTo>
                    <a:pt x="1521076" y="217698"/>
                  </a:lnTo>
                  <a:lnTo>
                    <a:pt x="1561104" y="217929"/>
                  </a:lnTo>
                  <a:lnTo>
                    <a:pt x="1601133" y="216484"/>
                  </a:lnTo>
                  <a:lnTo>
                    <a:pt x="1641161" y="213247"/>
                  </a:lnTo>
                  <a:lnTo>
                    <a:pt x="1681189" y="208102"/>
                  </a:lnTo>
                  <a:lnTo>
                    <a:pt x="1721218" y="200934"/>
                  </a:lnTo>
                  <a:lnTo>
                    <a:pt x="1761246" y="191627"/>
                  </a:lnTo>
                  <a:lnTo>
                    <a:pt x="1801274" y="180066"/>
                  </a:lnTo>
                  <a:lnTo>
                    <a:pt x="1841303" y="166135"/>
                  </a:lnTo>
                  <a:lnTo>
                    <a:pt x="1881331" y="149718"/>
                  </a:lnTo>
                  <a:lnTo>
                    <a:pt x="1921359" y="130699"/>
                  </a:lnTo>
                  <a:lnTo>
                    <a:pt x="1961388" y="108964"/>
                  </a:lnTo>
                  <a:lnTo>
                    <a:pt x="1961388" y="789049"/>
                  </a:lnTo>
                  <a:lnTo>
                    <a:pt x="1921359" y="810784"/>
                  </a:lnTo>
                  <a:lnTo>
                    <a:pt x="1881331" y="829803"/>
                  </a:lnTo>
                  <a:lnTo>
                    <a:pt x="1841303" y="846220"/>
                  </a:lnTo>
                  <a:lnTo>
                    <a:pt x="1801274" y="860151"/>
                  </a:lnTo>
                  <a:lnTo>
                    <a:pt x="1761246" y="871712"/>
                  </a:lnTo>
                  <a:lnTo>
                    <a:pt x="1721218" y="881019"/>
                  </a:lnTo>
                  <a:lnTo>
                    <a:pt x="1681189" y="888187"/>
                  </a:lnTo>
                  <a:lnTo>
                    <a:pt x="1641161" y="893332"/>
                  </a:lnTo>
                  <a:lnTo>
                    <a:pt x="1601133" y="896569"/>
                  </a:lnTo>
                  <a:lnTo>
                    <a:pt x="1561104" y="898014"/>
                  </a:lnTo>
                  <a:lnTo>
                    <a:pt x="1521076" y="897783"/>
                  </a:lnTo>
                  <a:lnTo>
                    <a:pt x="1481048" y="895991"/>
                  </a:lnTo>
                  <a:lnTo>
                    <a:pt x="1441019" y="892754"/>
                  </a:lnTo>
                  <a:lnTo>
                    <a:pt x="1400991" y="888187"/>
                  </a:lnTo>
                  <a:lnTo>
                    <a:pt x="1360963" y="882406"/>
                  </a:lnTo>
                  <a:lnTo>
                    <a:pt x="1320934" y="875528"/>
                  </a:lnTo>
                  <a:lnTo>
                    <a:pt x="1280906" y="867666"/>
                  </a:lnTo>
                  <a:lnTo>
                    <a:pt x="1240878" y="858937"/>
                  </a:lnTo>
                  <a:lnTo>
                    <a:pt x="1200849" y="849457"/>
                  </a:lnTo>
                  <a:lnTo>
                    <a:pt x="1160821" y="839341"/>
                  </a:lnTo>
                  <a:lnTo>
                    <a:pt x="1120793" y="828704"/>
                  </a:lnTo>
                  <a:lnTo>
                    <a:pt x="1080764" y="817663"/>
                  </a:lnTo>
                  <a:lnTo>
                    <a:pt x="1040736" y="806333"/>
                  </a:lnTo>
                  <a:lnTo>
                    <a:pt x="1000708" y="794830"/>
                  </a:lnTo>
                  <a:lnTo>
                    <a:pt x="960679" y="783269"/>
                  </a:lnTo>
                  <a:lnTo>
                    <a:pt x="920651" y="771765"/>
                  </a:lnTo>
                  <a:lnTo>
                    <a:pt x="880623" y="760435"/>
                  </a:lnTo>
                  <a:lnTo>
                    <a:pt x="840594" y="749394"/>
                  </a:lnTo>
                  <a:lnTo>
                    <a:pt x="800566" y="738758"/>
                  </a:lnTo>
                  <a:lnTo>
                    <a:pt x="760538" y="728642"/>
                  </a:lnTo>
                  <a:lnTo>
                    <a:pt x="720509" y="719162"/>
                  </a:lnTo>
                  <a:lnTo>
                    <a:pt x="680481" y="710433"/>
                  </a:lnTo>
                  <a:lnTo>
                    <a:pt x="640453" y="702571"/>
                  </a:lnTo>
                  <a:lnTo>
                    <a:pt x="600424" y="695692"/>
                  </a:lnTo>
                  <a:lnTo>
                    <a:pt x="560396" y="689912"/>
                  </a:lnTo>
                  <a:lnTo>
                    <a:pt x="520368" y="685345"/>
                  </a:lnTo>
                  <a:lnTo>
                    <a:pt x="480339" y="682108"/>
                  </a:lnTo>
                  <a:lnTo>
                    <a:pt x="440311" y="680316"/>
                  </a:lnTo>
                  <a:lnTo>
                    <a:pt x="400283" y="680084"/>
                  </a:lnTo>
                  <a:lnTo>
                    <a:pt x="360254" y="681530"/>
                  </a:lnTo>
                  <a:lnTo>
                    <a:pt x="320226" y="684767"/>
                  </a:lnTo>
                  <a:lnTo>
                    <a:pt x="280198" y="689912"/>
                  </a:lnTo>
                  <a:lnTo>
                    <a:pt x="240169" y="697080"/>
                  </a:lnTo>
                  <a:lnTo>
                    <a:pt x="200141" y="706386"/>
                  </a:lnTo>
                  <a:lnTo>
                    <a:pt x="160113" y="717948"/>
                  </a:lnTo>
                  <a:lnTo>
                    <a:pt x="120084" y="731879"/>
                  </a:lnTo>
                  <a:lnTo>
                    <a:pt x="80056" y="748296"/>
                  </a:lnTo>
                  <a:lnTo>
                    <a:pt x="40028" y="767314"/>
                  </a:lnTo>
                  <a:lnTo>
                    <a:pt x="0" y="789049"/>
                  </a:lnTo>
                  <a:lnTo>
                    <a:pt x="0" y="10896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84213" y="1341438"/>
            <a:ext cx="1519237" cy="381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</a:rPr>
              <a:t>DIFICULDADES SOCIO-</a:t>
            </a:r>
          </a:p>
          <a:p>
            <a:pPr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</a:rPr>
              <a:t>FAMILIARES</a:t>
            </a:r>
          </a:p>
        </p:txBody>
      </p:sp>
      <p:grpSp>
        <p:nvGrpSpPr>
          <p:cNvPr id="6" name="object 35"/>
          <p:cNvGrpSpPr>
            <a:grpSpLocks/>
          </p:cNvGrpSpPr>
          <p:nvPr/>
        </p:nvGrpSpPr>
        <p:grpSpPr bwMode="auto">
          <a:xfrm>
            <a:off x="7235825" y="5084763"/>
            <a:ext cx="1433513" cy="1244600"/>
            <a:chOff x="9214104" y="5053584"/>
            <a:chExt cx="1910080" cy="1243965"/>
          </a:xfrm>
        </p:grpSpPr>
        <p:pic>
          <p:nvPicPr>
            <p:cNvPr id="11288" name="object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214104" y="5053584"/>
              <a:ext cx="1909572" cy="124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object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596628" y="5405628"/>
              <a:ext cx="1178039" cy="58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object 38"/>
            <p:cNvSpPr>
              <a:spLocks/>
            </p:cNvSpPr>
            <p:nvPr/>
          </p:nvSpPr>
          <p:spPr bwMode="auto">
            <a:xfrm>
              <a:off x="9275826" y="5094699"/>
              <a:ext cx="1790700" cy="1125220"/>
            </a:xfrm>
            <a:custGeom>
              <a:avLst/>
              <a:gdLst>
                <a:gd name="T0" fmla="*/ 309928 w 1790700"/>
                <a:gd name="T1" fmla="*/ 3752 h 1125220"/>
                <a:gd name="T2" fmla="*/ 172182 w 1790700"/>
                <a:gd name="T3" fmla="*/ 36937 h 1125220"/>
                <a:gd name="T4" fmla="*/ 68873 w 1790700"/>
                <a:gd name="T5" fmla="*/ 88109 h 1125220"/>
                <a:gd name="T6" fmla="*/ 0 w 1790700"/>
                <a:gd name="T7" fmla="*/ 136558 h 1125220"/>
                <a:gd name="T8" fmla="*/ 34436 w 1790700"/>
                <a:gd name="T9" fmla="*/ 962418 h 1125220"/>
                <a:gd name="T10" fmla="*/ 103309 w 1790700"/>
                <a:gd name="T11" fmla="*/ 919904 h 1125220"/>
                <a:gd name="T12" fmla="*/ 206619 w 1790700"/>
                <a:gd name="T13" fmla="*/ 876724 h 1125220"/>
                <a:gd name="T14" fmla="*/ 344365 w 1790700"/>
                <a:gd name="T15" fmla="*/ 852500 h 1125220"/>
                <a:gd name="T16" fmla="*/ 413238 w 1790700"/>
                <a:gd name="T17" fmla="*/ 852500 h 1125220"/>
                <a:gd name="T18" fmla="*/ 550984 w 1790700"/>
                <a:gd name="T19" fmla="*/ 871879 h 1125220"/>
                <a:gd name="T20" fmla="*/ 688730 w 1790700"/>
                <a:gd name="T21" fmla="*/ 910638 h 1125220"/>
                <a:gd name="T22" fmla="*/ 826476 w 1790700"/>
                <a:gd name="T23" fmla="*/ 961025 h 1125220"/>
                <a:gd name="T24" fmla="*/ 998659 w 1790700"/>
                <a:gd name="T25" fmla="*/ 1028550 h 1125220"/>
                <a:gd name="T26" fmla="*/ 1136405 w 1790700"/>
                <a:gd name="T27" fmla="*/ 1076757 h 1125220"/>
                <a:gd name="T28" fmla="*/ 1274151 w 1790700"/>
                <a:gd name="T29" fmla="*/ 1111398 h 1125220"/>
                <a:gd name="T30" fmla="*/ 1411898 w 1790700"/>
                <a:gd name="T31" fmla="*/ 1124721 h 1125220"/>
                <a:gd name="T32" fmla="*/ 1515207 w 1790700"/>
                <a:gd name="T33" fmla="*/ 1116061 h 1125220"/>
                <a:gd name="T34" fmla="*/ 1652953 w 1790700"/>
                <a:gd name="T35" fmla="*/ 1073426 h 1125220"/>
                <a:gd name="T36" fmla="*/ 1721826 w 1790700"/>
                <a:gd name="T37" fmla="*/ 1036605 h 1125220"/>
                <a:gd name="T38" fmla="*/ 1790700 w 1790700"/>
                <a:gd name="T39" fmla="*/ 988156 h 1125220"/>
                <a:gd name="T40" fmla="*/ 1756263 w 1790700"/>
                <a:gd name="T41" fmla="*/ 162300 h 1125220"/>
                <a:gd name="T42" fmla="*/ 1687390 w 1790700"/>
                <a:gd name="T43" fmla="*/ 204820 h 1125220"/>
                <a:gd name="T44" fmla="*/ 1584080 w 1790700"/>
                <a:gd name="T45" fmla="*/ 248007 h 1125220"/>
                <a:gd name="T46" fmla="*/ 1446334 w 1790700"/>
                <a:gd name="T47" fmla="*/ 272238 h 1125220"/>
                <a:gd name="T48" fmla="*/ 1377461 w 1790700"/>
                <a:gd name="T49" fmla="*/ 272240 h 1125220"/>
                <a:gd name="T50" fmla="*/ 1239715 w 1790700"/>
                <a:gd name="T51" fmla="*/ 252863 h 1125220"/>
                <a:gd name="T52" fmla="*/ 1101969 w 1790700"/>
                <a:gd name="T53" fmla="*/ 214103 h 1125220"/>
                <a:gd name="T54" fmla="*/ 964223 w 1790700"/>
                <a:gd name="T55" fmla="*/ 163714 h 1125220"/>
                <a:gd name="T56" fmla="*/ 792040 w 1790700"/>
                <a:gd name="T57" fmla="*/ 96184 h 1125220"/>
                <a:gd name="T58" fmla="*/ 654294 w 1790700"/>
                <a:gd name="T59" fmla="*/ 47973 h 1125220"/>
                <a:gd name="T60" fmla="*/ 516548 w 1790700"/>
                <a:gd name="T61" fmla="*/ 13327 h 1125220"/>
                <a:gd name="T62" fmla="*/ 413238 w 1790700"/>
                <a:gd name="T63" fmla="*/ 909 h 1125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0700"/>
                <a:gd name="T97" fmla="*/ 0 h 1125220"/>
                <a:gd name="T98" fmla="*/ 1790700 w 1790700"/>
                <a:gd name="T99" fmla="*/ 1125220 h 1125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0700" h="1125220">
                  <a:moveTo>
                    <a:pt x="378801" y="0"/>
                  </a:moveTo>
                  <a:lnTo>
                    <a:pt x="309928" y="3752"/>
                  </a:lnTo>
                  <a:lnTo>
                    <a:pt x="241055" y="15742"/>
                  </a:lnTo>
                  <a:lnTo>
                    <a:pt x="172182" y="36937"/>
                  </a:lnTo>
                  <a:lnTo>
                    <a:pt x="103309" y="68306"/>
                  </a:lnTo>
                  <a:lnTo>
                    <a:pt x="68873" y="88109"/>
                  </a:lnTo>
                  <a:lnTo>
                    <a:pt x="34436" y="110819"/>
                  </a:lnTo>
                  <a:lnTo>
                    <a:pt x="0" y="136558"/>
                  </a:lnTo>
                  <a:lnTo>
                    <a:pt x="0" y="988156"/>
                  </a:lnTo>
                  <a:lnTo>
                    <a:pt x="34436" y="962418"/>
                  </a:lnTo>
                  <a:lnTo>
                    <a:pt x="68873" y="939707"/>
                  </a:lnTo>
                  <a:lnTo>
                    <a:pt x="103309" y="919904"/>
                  </a:lnTo>
                  <a:lnTo>
                    <a:pt x="137746" y="902886"/>
                  </a:lnTo>
                  <a:lnTo>
                    <a:pt x="206619" y="876724"/>
                  </a:lnTo>
                  <a:lnTo>
                    <a:pt x="275492" y="860251"/>
                  </a:lnTo>
                  <a:lnTo>
                    <a:pt x="344365" y="852500"/>
                  </a:lnTo>
                  <a:lnTo>
                    <a:pt x="378801" y="851591"/>
                  </a:lnTo>
                  <a:lnTo>
                    <a:pt x="413238" y="852500"/>
                  </a:lnTo>
                  <a:lnTo>
                    <a:pt x="482111" y="859283"/>
                  </a:lnTo>
                  <a:lnTo>
                    <a:pt x="550984" y="871879"/>
                  </a:lnTo>
                  <a:lnTo>
                    <a:pt x="619857" y="889321"/>
                  </a:lnTo>
                  <a:lnTo>
                    <a:pt x="688730" y="910638"/>
                  </a:lnTo>
                  <a:lnTo>
                    <a:pt x="757603" y="934863"/>
                  </a:lnTo>
                  <a:lnTo>
                    <a:pt x="826476" y="961025"/>
                  </a:lnTo>
                  <a:lnTo>
                    <a:pt x="929786" y="1001782"/>
                  </a:lnTo>
                  <a:lnTo>
                    <a:pt x="998659" y="1028550"/>
                  </a:lnTo>
                  <a:lnTo>
                    <a:pt x="1067532" y="1053865"/>
                  </a:lnTo>
                  <a:lnTo>
                    <a:pt x="1136405" y="1076757"/>
                  </a:lnTo>
                  <a:lnTo>
                    <a:pt x="1205278" y="1096257"/>
                  </a:lnTo>
                  <a:lnTo>
                    <a:pt x="1274151" y="1111398"/>
                  </a:lnTo>
                  <a:lnTo>
                    <a:pt x="1343025" y="1121208"/>
                  </a:lnTo>
                  <a:lnTo>
                    <a:pt x="1411898" y="1124721"/>
                  </a:lnTo>
                  <a:lnTo>
                    <a:pt x="1446334" y="1123813"/>
                  </a:lnTo>
                  <a:lnTo>
                    <a:pt x="1515207" y="1116061"/>
                  </a:lnTo>
                  <a:lnTo>
                    <a:pt x="1584080" y="1099588"/>
                  </a:lnTo>
                  <a:lnTo>
                    <a:pt x="1652953" y="1073426"/>
                  </a:lnTo>
                  <a:lnTo>
                    <a:pt x="1687390" y="1056408"/>
                  </a:lnTo>
                  <a:lnTo>
                    <a:pt x="1721826" y="1036605"/>
                  </a:lnTo>
                  <a:lnTo>
                    <a:pt x="1756263" y="1013895"/>
                  </a:lnTo>
                  <a:lnTo>
                    <a:pt x="1790700" y="988156"/>
                  </a:lnTo>
                  <a:lnTo>
                    <a:pt x="1790700" y="136558"/>
                  </a:lnTo>
                  <a:lnTo>
                    <a:pt x="1756263" y="162300"/>
                  </a:lnTo>
                  <a:lnTo>
                    <a:pt x="1721826" y="185013"/>
                  </a:lnTo>
                  <a:lnTo>
                    <a:pt x="1687390" y="204820"/>
                  </a:lnTo>
                  <a:lnTo>
                    <a:pt x="1652953" y="221840"/>
                  </a:lnTo>
                  <a:lnTo>
                    <a:pt x="1584080" y="248007"/>
                  </a:lnTo>
                  <a:lnTo>
                    <a:pt x="1515207" y="264483"/>
                  </a:lnTo>
                  <a:lnTo>
                    <a:pt x="1446334" y="272238"/>
                  </a:lnTo>
                  <a:lnTo>
                    <a:pt x="1411898" y="273148"/>
                  </a:lnTo>
                  <a:lnTo>
                    <a:pt x="1377461" y="272240"/>
                  </a:lnTo>
                  <a:lnTo>
                    <a:pt x="1308588" y="265459"/>
                  </a:lnTo>
                  <a:lnTo>
                    <a:pt x="1239715" y="252863"/>
                  </a:lnTo>
                  <a:lnTo>
                    <a:pt x="1170842" y="235421"/>
                  </a:lnTo>
                  <a:lnTo>
                    <a:pt x="1101969" y="214103"/>
                  </a:lnTo>
                  <a:lnTo>
                    <a:pt x="1033096" y="189878"/>
                  </a:lnTo>
                  <a:lnTo>
                    <a:pt x="964223" y="163714"/>
                  </a:lnTo>
                  <a:lnTo>
                    <a:pt x="860913" y="122954"/>
                  </a:lnTo>
                  <a:lnTo>
                    <a:pt x="792040" y="96184"/>
                  </a:lnTo>
                  <a:lnTo>
                    <a:pt x="723167" y="70868"/>
                  </a:lnTo>
                  <a:lnTo>
                    <a:pt x="654294" y="47973"/>
                  </a:lnTo>
                  <a:lnTo>
                    <a:pt x="585421" y="28470"/>
                  </a:lnTo>
                  <a:lnTo>
                    <a:pt x="516548" y="13327"/>
                  </a:lnTo>
                  <a:lnTo>
                    <a:pt x="447674" y="3514"/>
                  </a:lnTo>
                  <a:lnTo>
                    <a:pt x="413238" y="909"/>
                  </a:lnTo>
                  <a:lnTo>
                    <a:pt x="378801" y="0"/>
                  </a:lnTo>
                  <a:close/>
                </a:path>
              </a:pathLst>
            </a:custGeom>
            <a:solidFill>
              <a:srgbClr val="448D7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1291" name="object 39"/>
            <p:cNvSpPr>
              <a:spLocks/>
            </p:cNvSpPr>
            <p:nvPr/>
          </p:nvSpPr>
          <p:spPr bwMode="auto">
            <a:xfrm>
              <a:off x="9275826" y="5094699"/>
              <a:ext cx="1790700" cy="1125220"/>
            </a:xfrm>
            <a:custGeom>
              <a:avLst/>
              <a:gdLst>
                <a:gd name="T0" fmla="*/ 34436 w 1790700"/>
                <a:gd name="T1" fmla="*/ 110819 h 1125220"/>
                <a:gd name="T2" fmla="*/ 103309 w 1790700"/>
                <a:gd name="T3" fmla="*/ 68306 h 1125220"/>
                <a:gd name="T4" fmla="*/ 206619 w 1790700"/>
                <a:gd name="T5" fmla="*/ 25128 h 1125220"/>
                <a:gd name="T6" fmla="*/ 344365 w 1790700"/>
                <a:gd name="T7" fmla="*/ 907 h 1125220"/>
                <a:gd name="T8" fmla="*/ 413238 w 1790700"/>
                <a:gd name="T9" fmla="*/ 909 h 1125220"/>
                <a:gd name="T10" fmla="*/ 550984 w 1790700"/>
                <a:gd name="T11" fmla="*/ 20293 h 1125220"/>
                <a:gd name="T12" fmla="*/ 688730 w 1790700"/>
                <a:gd name="T13" fmla="*/ 59057 h 1125220"/>
                <a:gd name="T14" fmla="*/ 826476 w 1790700"/>
                <a:gd name="T15" fmla="*/ 109448 h 1125220"/>
                <a:gd name="T16" fmla="*/ 929786 w 1790700"/>
                <a:gd name="T17" fmla="*/ 150209 h 1125220"/>
                <a:gd name="T18" fmla="*/ 1067532 w 1790700"/>
                <a:gd name="T19" fmla="*/ 202294 h 1125220"/>
                <a:gd name="T20" fmla="*/ 1205278 w 1790700"/>
                <a:gd name="T21" fmla="*/ 244687 h 1125220"/>
                <a:gd name="T22" fmla="*/ 1343024 w 1790700"/>
                <a:gd name="T23" fmla="*/ 269637 h 1125220"/>
                <a:gd name="T24" fmla="*/ 1446334 w 1790700"/>
                <a:gd name="T25" fmla="*/ 272238 h 1125220"/>
                <a:gd name="T26" fmla="*/ 1584080 w 1790700"/>
                <a:gd name="T27" fmla="*/ 248007 h 1125220"/>
                <a:gd name="T28" fmla="*/ 1687390 w 1790700"/>
                <a:gd name="T29" fmla="*/ 204820 h 1125220"/>
                <a:gd name="T30" fmla="*/ 1756263 w 1790700"/>
                <a:gd name="T31" fmla="*/ 162300 h 1125220"/>
                <a:gd name="T32" fmla="*/ 1790700 w 1790700"/>
                <a:gd name="T33" fmla="*/ 988156 h 1125220"/>
                <a:gd name="T34" fmla="*/ 1721826 w 1790700"/>
                <a:gd name="T35" fmla="*/ 1036605 h 1125220"/>
                <a:gd name="T36" fmla="*/ 1652953 w 1790700"/>
                <a:gd name="T37" fmla="*/ 1073426 h 1125220"/>
                <a:gd name="T38" fmla="*/ 1515207 w 1790700"/>
                <a:gd name="T39" fmla="*/ 1116061 h 1125220"/>
                <a:gd name="T40" fmla="*/ 1411898 w 1790700"/>
                <a:gd name="T41" fmla="*/ 1124721 h 1125220"/>
                <a:gd name="T42" fmla="*/ 1308588 w 1790700"/>
                <a:gd name="T43" fmla="*/ 1117030 h 1125220"/>
                <a:gd name="T44" fmla="*/ 1170842 w 1790700"/>
                <a:gd name="T45" fmla="*/ 1086992 h 1125220"/>
                <a:gd name="T46" fmla="*/ 1033096 w 1790700"/>
                <a:gd name="T47" fmla="*/ 1041450 h 1125220"/>
                <a:gd name="T48" fmla="*/ 895350 w 1790700"/>
                <a:gd name="T49" fmla="*/ 988156 h 1125220"/>
                <a:gd name="T50" fmla="*/ 792040 w 1790700"/>
                <a:gd name="T51" fmla="*/ 947762 h 1125220"/>
                <a:gd name="T52" fmla="*/ 654294 w 1790700"/>
                <a:gd name="T53" fmla="*/ 899556 h 1125220"/>
                <a:gd name="T54" fmla="*/ 516548 w 1790700"/>
                <a:gd name="T55" fmla="*/ 864915 h 1125220"/>
                <a:gd name="T56" fmla="*/ 378801 w 1790700"/>
                <a:gd name="T57" fmla="*/ 851591 h 1125220"/>
                <a:gd name="T58" fmla="*/ 275492 w 1790700"/>
                <a:gd name="T59" fmla="*/ 860251 h 1125220"/>
                <a:gd name="T60" fmla="*/ 137746 w 1790700"/>
                <a:gd name="T61" fmla="*/ 902886 h 1125220"/>
                <a:gd name="T62" fmla="*/ 68873 w 1790700"/>
                <a:gd name="T63" fmla="*/ 939707 h 1125220"/>
                <a:gd name="T64" fmla="*/ 0 w 1790700"/>
                <a:gd name="T65" fmla="*/ 988156 h 1125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0700"/>
                <a:gd name="T100" fmla="*/ 0 h 1125220"/>
                <a:gd name="T101" fmla="*/ 1790700 w 1790700"/>
                <a:gd name="T102" fmla="*/ 1125220 h 1125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0700" h="1125220">
                  <a:moveTo>
                    <a:pt x="0" y="136558"/>
                  </a:moveTo>
                  <a:lnTo>
                    <a:pt x="34436" y="110819"/>
                  </a:lnTo>
                  <a:lnTo>
                    <a:pt x="68873" y="88109"/>
                  </a:lnTo>
                  <a:lnTo>
                    <a:pt x="103309" y="68306"/>
                  </a:lnTo>
                  <a:lnTo>
                    <a:pt x="137746" y="51289"/>
                  </a:lnTo>
                  <a:lnTo>
                    <a:pt x="206619" y="25128"/>
                  </a:lnTo>
                  <a:lnTo>
                    <a:pt x="275492" y="8657"/>
                  </a:lnTo>
                  <a:lnTo>
                    <a:pt x="344365" y="907"/>
                  </a:lnTo>
                  <a:lnTo>
                    <a:pt x="378801" y="0"/>
                  </a:lnTo>
                  <a:lnTo>
                    <a:pt x="413238" y="909"/>
                  </a:lnTo>
                  <a:lnTo>
                    <a:pt x="482111" y="7694"/>
                  </a:lnTo>
                  <a:lnTo>
                    <a:pt x="550984" y="20293"/>
                  </a:lnTo>
                  <a:lnTo>
                    <a:pt x="619857" y="37737"/>
                  </a:lnTo>
                  <a:lnTo>
                    <a:pt x="688730" y="59057"/>
                  </a:lnTo>
                  <a:lnTo>
                    <a:pt x="757603" y="83284"/>
                  </a:lnTo>
                  <a:lnTo>
                    <a:pt x="826476" y="109448"/>
                  </a:lnTo>
                  <a:lnTo>
                    <a:pt x="895349" y="136581"/>
                  </a:lnTo>
                  <a:lnTo>
                    <a:pt x="929786" y="150209"/>
                  </a:lnTo>
                  <a:lnTo>
                    <a:pt x="998659" y="176978"/>
                  </a:lnTo>
                  <a:lnTo>
                    <a:pt x="1067532" y="202294"/>
                  </a:lnTo>
                  <a:lnTo>
                    <a:pt x="1136405" y="225186"/>
                  </a:lnTo>
                  <a:lnTo>
                    <a:pt x="1205278" y="244687"/>
                  </a:lnTo>
                  <a:lnTo>
                    <a:pt x="1274151" y="259827"/>
                  </a:lnTo>
                  <a:lnTo>
                    <a:pt x="1343024" y="269637"/>
                  </a:lnTo>
                  <a:lnTo>
                    <a:pt x="1411898" y="273148"/>
                  </a:lnTo>
                  <a:lnTo>
                    <a:pt x="1446334" y="272238"/>
                  </a:lnTo>
                  <a:lnTo>
                    <a:pt x="1515207" y="264483"/>
                  </a:lnTo>
                  <a:lnTo>
                    <a:pt x="1584080" y="248007"/>
                  </a:lnTo>
                  <a:lnTo>
                    <a:pt x="1652953" y="221840"/>
                  </a:lnTo>
                  <a:lnTo>
                    <a:pt x="1687390" y="204820"/>
                  </a:lnTo>
                  <a:lnTo>
                    <a:pt x="1721826" y="185013"/>
                  </a:lnTo>
                  <a:lnTo>
                    <a:pt x="1756263" y="162300"/>
                  </a:lnTo>
                  <a:lnTo>
                    <a:pt x="1790700" y="136558"/>
                  </a:lnTo>
                  <a:lnTo>
                    <a:pt x="1790700" y="988156"/>
                  </a:lnTo>
                  <a:lnTo>
                    <a:pt x="1756263" y="1013895"/>
                  </a:lnTo>
                  <a:lnTo>
                    <a:pt x="1721826" y="1036605"/>
                  </a:lnTo>
                  <a:lnTo>
                    <a:pt x="1687390" y="1056408"/>
                  </a:lnTo>
                  <a:lnTo>
                    <a:pt x="1652953" y="1073426"/>
                  </a:lnTo>
                  <a:lnTo>
                    <a:pt x="1584080" y="1099588"/>
                  </a:lnTo>
                  <a:lnTo>
                    <a:pt x="1515207" y="1116061"/>
                  </a:lnTo>
                  <a:lnTo>
                    <a:pt x="1446334" y="1123813"/>
                  </a:lnTo>
                  <a:lnTo>
                    <a:pt x="1411898" y="1124721"/>
                  </a:lnTo>
                  <a:lnTo>
                    <a:pt x="1377461" y="1123813"/>
                  </a:lnTo>
                  <a:lnTo>
                    <a:pt x="1308588" y="1117030"/>
                  </a:lnTo>
                  <a:lnTo>
                    <a:pt x="1239715" y="1104433"/>
                  </a:lnTo>
                  <a:lnTo>
                    <a:pt x="1170842" y="1086992"/>
                  </a:lnTo>
                  <a:lnTo>
                    <a:pt x="1101969" y="1065674"/>
                  </a:lnTo>
                  <a:lnTo>
                    <a:pt x="1033096" y="1041450"/>
                  </a:lnTo>
                  <a:lnTo>
                    <a:pt x="964223" y="1015287"/>
                  </a:lnTo>
                  <a:lnTo>
                    <a:pt x="895350" y="988156"/>
                  </a:lnTo>
                  <a:lnTo>
                    <a:pt x="860913" y="974530"/>
                  </a:lnTo>
                  <a:lnTo>
                    <a:pt x="792040" y="947762"/>
                  </a:lnTo>
                  <a:lnTo>
                    <a:pt x="723167" y="922448"/>
                  </a:lnTo>
                  <a:lnTo>
                    <a:pt x="654294" y="899556"/>
                  </a:lnTo>
                  <a:lnTo>
                    <a:pt x="585421" y="880055"/>
                  </a:lnTo>
                  <a:lnTo>
                    <a:pt x="516548" y="864915"/>
                  </a:lnTo>
                  <a:lnTo>
                    <a:pt x="447675" y="855104"/>
                  </a:lnTo>
                  <a:lnTo>
                    <a:pt x="378801" y="851591"/>
                  </a:lnTo>
                  <a:lnTo>
                    <a:pt x="344365" y="852500"/>
                  </a:lnTo>
                  <a:lnTo>
                    <a:pt x="275492" y="860251"/>
                  </a:lnTo>
                  <a:lnTo>
                    <a:pt x="206619" y="876724"/>
                  </a:lnTo>
                  <a:lnTo>
                    <a:pt x="137746" y="902886"/>
                  </a:lnTo>
                  <a:lnTo>
                    <a:pt x="103309" y="919904"/>
                  </a:lnTo>
                  <a:lnTo>
                    <a:pt x="68873" y="939707"/>
                  </a:lnTo>
                  <a:lnTo>
                    <a:pt x="34436" y="962418"/>
                  </a:lnTo>
                  <a:lnTo>
                    <a:pt x="0" y="988156"/>
                  </a:lnTo>
                  <a:lnTo>
                    <a:pt x="0" y="136558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524750" y="5516563"/>
            <a:ext cx="1027113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</a:rPr>
              <a:t>QUALIDADE DA</a:t>
            </a:r>
          </a:p>
          <a:p>
            <a:pPr marL="6286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</a:rPr>
              <a:t>ASSISTÊNCIA</a:t>
            </a:r>
          </a:p>
        </p:txBody>
      </p:sp>
      <p:pic>
        <p:nvPicPr>
          <p:cNvPr id="11287" name="object 4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2250" y="3019425"/>
            <a:ext cx="12874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555625" y="2076450"/>
            <a:ext cx="7612063" cy="1131888"/>
            <a:chOff x="740663" y="2077211"/>
            <a:chExt cx="10149840" cy="1130935"/>
          </a:xfrm>
        </p:grpSpPr>
        <p:sp>
          <p:nvSpPr>
            <p:cNvPr id="12304" name="object 3"/>
            <p:cNvSpPr>
              <a:spLocks/>
            </p:cNvSpPr>
            <p:nvPr/>
          </p:nvSpPr>
          <p:spPr bwMode="auto">
            <a:xfrm>
              <a:off x="746759" y="2496311"/>
              <a:ext cx="10137775" cy="706120"/>
            </a:xfrm>
            <a:custGeom>
              <a:avLst/>
              <a:gdLst>
                <a:gd name="T0" fmla="*/ 10137655 w 10137775"/>
                <a:gd name="T1" fmla="*/ 0 h 706119"/>
                <a:gd name="T2" fmla="*/ 0 w 10137775"/>
                <a:gd name="T3" fmla="*/ 0 h 706119"/>
                <a:gd name="T4" fmla="*/ 0 w 10137775"/>
                <a:gd name="T5" fmla="*/ 705616 h 706119"/>
                <a:gd name="T6" fmla="*/ 10137655 w 10137775"/>
                <a:gd name="T7" fmla="*/ 705616 h 706119"/>
                <a:gd name="T8" fmla="*/ 10137655 w 10137775"/>
                <a:gd name="T9" fmla="*/ 0 h 706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19"/>
                <a:gd name="T17" fmla="*/ 10137775 w 10137775"/>
                <a:gd name="T18" fmla="*/ 706119 h 706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19">
                  <a:moveTo>
                    <a:pt x="10137648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0137648" y="705612"/>
                  </a:lnTo>
                  <a:lnTo>
                    <a:pt x="10137648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5" name="object 4"/>
            <p:cNvSpPr>
              <a:spLocks/>
            </p:cNvSpPr>
            <p:nvPr/>
          </p:nvSpPr>
          <p:spPr bwMode="auto">
            <a:xfrm>
              <a:off x="746759" y="2496311"/>
              <a:ext cx="10137775" cy="706120"/>
            </a:xfrm>
            <a:custGeom>
              <a:avLst/>
              <a:gdLst>
                <a:gd name="T0" fmla="*/ 0 w 10137775"/>
                <a:gd name="T1" fmla="*/ 705616 h 706119"/>
                <a:gd name="T2" fmla="*/ 10137655 w 10137775"/>
                <a:gd name="T3" fmla="*/ 705616 h 706119"/>
                <a:gd name="T4" fmla="*/ 10137655 w 10137775"/>
                <a:gd name="T5" fmla="*/ 0 h 706119"/>
                <a:gd name="T6" fmla="*/ 0 w 10137775"/>
                <a:gd name="T7" fmla="*/ 0 h 706119"/>
                <a:gd name="T8" fmla="*/ 0 w 10137775"/>
                <a:gd name="T9" fmla="*/ 705616 h 706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19"/>
                <a:gd name="T17" fmla="*/ 10137775 w 10137775"/>
                <a:gd name="T18" fmla="*/ 706119 h 706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19">
                  <a:moveTo>
                    <a:pt x="0" y="705612"/>
                  </a:moveTo>
                  <a:lnTo>
                    <a:pt x="10137648" y="705612"/>
                  </a:lnTo>
                  <a:lnTo>
                    <a:pt x="10137648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noFill/>
            <a:ln w="12192">
              <a:solidFill>
                <a:srgbClr val="D6702B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6" name="object 5"/>
            <p:cNvSpPr>
              <a:spLocks/>
            </p:cNvSpPr>
            <p:nvPr/>
          </p:nvSpPr>
          <p:spPr bwMode="auto">
            <a:xfrm>
              <a:off x="1254251" y="2083307"/>
              <a:ext cx="7096125" cy="826135"/>
            </a:xfrm>
            <a:custGeom>
              <a:avLst/>
              <a:gdLst>
                <a:gd name="T0" fmla="*/ 6958077 w 7096125"/>
                <a:gd name="T1" fmla="*/ 0 h 826135"/>
                <a:gd name="T2" fmla="*/ 137667 w 7096125"/>
                <a:gd name="T3" fmla="*/ 0 h 826135"/>
                <a:gd name="T4" fmla="*/ 94138 w 7096125"/>
                <a:gd name="T5" fmla="*/ 7014 h 826135"/>
                <a:gd name="T6" fmla="*/ 56345 w 7096125"/>
                <a:gd name="T7" fmla="*/ 26550 h 826135"/>
                <a:gd name="T8" fmla="*/ 26550 w 7096125"/>
                <a:gd name="T9" fmla="*/ 56345 h 826135"/>
                <a:gd name="T10" fmla="*/ 7014 w 7096125"/>
                <a:gd name="T11" fmla="*/ 94138 h 826135"/>
                <a:gd name="T12" fmla="*/ 0 w 7096125"/>
                <a:gd name="T13" fmla="*/ 137667 h 826135"/>
                <a:gd name="T14" fmla="*/ 0 w 7096125"/>
                <a:gd name="T15" fmla="*/ 688339 h 826135"/>
                <a:gd name="T16" fmla="*/ 7014 w 7096125"/>
                <a:gd name="T17" fmla="*/ 731869 h 826135"/>
                <a:gd name="T18" fmla="*/ 26550 w 7096125"/>
                <a:gd name="T19" fmla="*/ 769662 h 826135"/>
                <a:gd name="T20" fmla="*/ 56345 w 7096125"/>
                <a:gd name="T21" fmla="*/ 799457 h 826135"/>
                <a:gd name="T22" fmla="*/ 94138 w 7096125"/>
                <a:gd name="T23" fmla="*/ 818993 h 826135"/>
                <a:gd name="T24" fmla="*/ 137667 w 7096125"/>
                <a:gd name="T25" fmla="*/ 826007 h 826135"/>
                <a:gd name="T26" fmla="*/ 6958077 w 7096125"/>
                <a:gd name="T27" fmla="*/ 826007 h 826135"/>
                <a:gd name="T28" fmla="*/ 7001605 w 7096125"/>
                <a:gd name="T29" fmla="*/ 818993 h 826135"/>
                <a:gd name="T30" fmla="*/ 7039397 w 7096125"/>
                <a:gd name="T31" fmla="*/ 799457 h 826135"/>
                <a:gd name="T32" fmla="*/ 7069193 w 7096125"/>
                <a:gd name="T33" fmla="*/ 769662 h 826135"/>
                <a:gd name="T34" fmla="*/ 7088729 w 7096125"/>
                <a:gd name="T35" fmla="*/ 731869 h 826135"/>
                <a:gd name="T36" fmla="*/ 7095745 w 7096125"/>
                <a:gd name="T37" fmla="*/ 688339 h 826135"/>
                <a:gd name="T38" fmla="*/ 7095745 w 7096125"/>
                <a:gd name="T39" fmla="*/ 137667 h 826135"/>
                <a:gd name="T40" fmla="*/ 7088729 w 7096125"/>
                <a:gd name="T41" fmla="*/ 94138 h 826135"/>
                <a:gd name="T42" fmla="*/ 7069193 w 7096125"/>
                <a:gd name="T43" fmla="*/ 56345 h 826135"/>
                <a:gd name="T44" fmla="*/ 7039397 w 7096125"/>
                <a:gd name="T45" fmla="*/ 26550 h 826135"/>
                <a:gd name="T46" fmla="*/ 7001605 w 7096125"/>
                <a:gd name="T47" fmla="*/ 7014 h 826135"/>
                <a:gd name="T48" fmla="*/ 6958077 w 7096125"/>
                <a:gd name="T49" fmla="*/ 0 h 826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6135"/>
                <a:gd name="T77" fmla="*/ 7096125 w 7096125"/>
                <a:gd name="T78" fmla="*/ 826135 h 826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6135">
                  <a:moveTo>
                    <a:pt x="6958076" y="0"/>
                  </a:moveTo>
                  <a:lnTo>
                    <a:pt x="137667" y="0"/>
                  </a:lnTo>
                  <a:lnTo>
                    <a:pt x="94138" y="7014"/>
                  </a:lnTo>
                  <a:lnTo>
                    <a:pt x="56345" y="26550"/>
                  </a:lnTo>
                  <a:lnTo>
                    <a:pt x="26550" y="56345"/>
                  </a:lnTo>
                  <a:lnTo>
                    <a:pt x="7014" y="94138"/>
                  </a:lnTo>
                  <a:lnTo>
                    <a:pt x="0" y="137667"/>
                  </a:lnTo>
                  <a:lnTo>
                    <a:pt x="0" y="688339"/>
                  </a:lnTo>
                  <a:lnTo>
                    <a:pt x="7014" y="731869"/>
                  </a:lnTo>
                  <a:lnTo>
                    <a:pt x="26550" y="769662"/>
                  </a:lnTo>
                  <a:lnTo>
                    <a:pt x="56345" y="799457"/>
                  </a:lnTo>
                  <a:lnTo>
                    <a:pt x="94138" y="818993"/>
                  </a:lnTo>
                  <a:lnTo>
                    <a:pt x="137667" y="826007"/>
                  </a:lnTo>
                  <a:lnTo>
                    <a:pt x="6958076" y="826007"/>
                  </a:lnTo>
                  <a:lnTo>
                    <a:pt x="7001605" y="818993"/>
                  </a:lnTo>
                  <a:lnTo>
                    <a:pt x="7039398" y="799457"/>
                  </a:lnTo>
                  <a:lnTo>
                    <a:pt x="7069193" y="769662"/>
                  </a:lnTo>
                  <a:lnTo>
                    <a:pt x="7088729" y="731869"/>
                  </a:lnTo>
                  <a:lnTo>
                    <a:pt x="7095744" y="688339"/>
                  </a:lnTo>
                  <a:lnTo>
                    <a:pt x="7095744" y="137667"/>
                  </a:lnTo>
                  <a:lnTo>
                    <a:pt x="7088729" y="94138"/>
                  </a:lnTo>
                  <a:lnTo>
                    <a:pt x="7069193" y="56345"/>
                  </a:lnTo>
                  <a:lnTo>
                    <a:pt x="7039398" y="26550"/>
                  </a:lnTo>
                  <a:lnTo>
                    <a:pt x="7001605" y="7014"/>
                  </a:lnTo>
                  <a:lnTo>
                    <a:pt x="6958076" y="0"/>
                  </a:lnTo>
                  <a:close/>
                </a:path>
              </a:pathLst>
            </a:custGeom>
            <a:solidFill>
              <a:srgbClr val="D6702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7" name="object 6"/>
            <p:cNvSpPr>
              <a:spLocks/>
            </p:cNvSpPr>
            <p:nvPr/>
          </p:nvSpPr>
          <p:spPr bwMode="auto">
            <a:xfrm>
              <a:off x="1254251" y="2083307"/>
              <a:ext cx="7096125" cy="826135"/>
            </a:xfrm>
            <a:custGeom>
              <a:avLst/>
              <a:gdLst>
                <a:gd name="T0" fmla="*/ 0 w 7096125"/>
                <a:gd name="T1" fmla="*/ 137667 h 826135"/>
                <a:gd name="T2" fmla="*/ 7014 w 7096125"/>
                <a:gd name="T3" fmla="*/ 94138 h 826135"/>
                <a:gd name="T4" fmla="*/ 26550 w 7096125"/>
                <a:gd name="T5" fmla="*/ 56345 h 826135"/>
                <a:gd name="T6" fmla="*/ 56345 w 7096125"/>
                <a:gd name="T7" fmla="*/ 26550 h 826135"/>
                <a:gd name="T8" fmla="*/ 94138 w 7096125"/>
                <a:gd name="T9" fmla="*/ 7014 h 826135"/>
                <a:gd name="T10" fmla="*/ 137667 w 7096125"/>
                <a:gd name="T11" fmla="*/ 0 h 826135"/>
                <a:gd name="T12" fmla="*/ 6958077 w 7096125"/>
                <a:gd name="T13" fmla="*/ 0 h 826135"/>
                <a:gd name="T14" fmla="*/ 7001605 w 7096125"/>
                <a:gd name="T15" fmla="*/ 7014 h 826135"/>
                <a:gd name="T16" fmla="*/ 7039397 w 7096125"/>
                <a:gd name="T17" fmla="*/ 26550 h 826135"/>
                <a:gd name="T18" fmla="*/ 7069193 w 7096125"/>
                <a:gd name="T19" fmla="*/ 56345 h 826135"/>
                <a:gd name="T20" fmla="*/ 7088729 w 7096125"/>
                <a:gd name="T21" fmla="*/ 94138 h 826135"/>
                <a:gd name="T22" fmla="*/ 7095745 w 7096125"/>
                <a:gd name="T23" fmla="*/ 137667 h 826135"/>
                <a:gd name="T24" fmla="*/ 7095745 w 7096125"/>
                <a:gd name="T25" fmla="*/ 688339 h 826135"/>
                <a:gd name="T26" fmla="*/ 7088729 w 7096125"/>
                <a:gd name="T27" fmla="*/ 731869 h 826135"/>
                <a:gd name="T28" fmla="*/ 7069193 w 7096125"/>
                <a:gd name="T29" fmla="*/ 769662 h 826135"/>
                <a:gd name="T30" fmla="*/ 7039397 w 7096125"/>
                <a:gd name="T31" fmla="*/ 799457 h 826135"/>
                <a:gd name="T32" fmla="*/ 7001605 w 7096125"/>
                <a:gd name="T33" fmla="*/ 818993 h 826135"/>
                <a:gd name="T34" fmla="*/ 6958077 w 7096125"/>
                <a:gd name="T35" fmla="*/ 826007 h 826135"/>
                <a:gd name="T36" fmla="*/ 137667 w 7096125"/>
                <a:gd name="T37" fmla="*/ 826007 h 826135"/>
                <a:gd name="T38" fmla="*/ 94138 w 7096125"/>
                <a:gd name="T39" fmla="*/ 818993 h 826135"/>
                <a:gd name="T40" fmla="*/ 56345 w 7096125"/>
                <a:gd name="T41" fmla="*/ 799457 h 826135"/>
                <a:gd name="T42" fmla="*/ 26550 w 7096125"/>
                <a:gd name="T43" fmla="*/ 769662 h 826135"/>
                <a:gd name="T44" fmla="*/ 7014 w 7096125"/>
                <a:gd name="T45" fmla="*/ 731869 h 826135"/>
                <a:gd name="T46" fmla="*/ 0 w 7096125"/>
                <a:gd name="T47" fmla="*/ 688339 h 826135"/>
                <a:gd name="T48" fmla="*/ 0 w 7096125"/>
                <a:gd name="T49" fmla="*/ 137667 h 826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6135"/>
                <a:gd name="T77" fmla="*/ 7096125 w 7096125"/>
                <a:gd name="T78" fmla="*/ 826135 h 826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6135">
                  <a:moveTo>
                    <a:pt x="0" y="137667"/>
                  </a:moveTo>
                  <a:lnTo>
                    <a:pt x="7014" y="94138"/>
                  </a:lnTo>
                  <a:lnTo>
                    <a:pt x="26550" y="56345"/>
                  </a:lnTo>
                  <a:lnTo>
                    <a:pt x="56345" y="26550"/>
                  </a:lnTo>
                  <a:lnTo>
                    <a:pt x="94138" y="7014"/>
                  </a:lnTo>
                  <a:lnTo>
                    <a:pt x="137667" y="0"/>
                  </a:lnTo>
                  <a:lnTo>
                    <a:pt x="6958076" y="0"/>
                  </a:lnTo>
                  <a:lnTo>
                    <a:pt x="7001605" y="7014"/>
                  </a:lnTo>
                  <a:lnTo>
                    <a:pt x="7039398" y="26550"/>
                  </a:lnTo>
                  <a:lnTo>
                    <a:pt x="7069193" y="56345"/>
                  </a:lnTo>
                  <a:lnTo>
                    <a:pt x="7088729" y="94138"/>
                  </a:lnTo>
                  <a:lnTo>
                    <a:pt x="7095744" y="137667"/>
                  </a:lnTo>
                  <a:lnTo>
                    <a:pt x="7095744" y="688339"/>
                  </a:lnTo>
                  <a:lnTo>
                    <a:pt x="7088729" y="731869"/>
                  </a:lnTo>
                  <a:lnTo>
                    <a:pt x="7069193" y="769662"/>
                  </a:lnTo>
                  <a:lnTo>
                    <a:pt x="7039398" y="799457"/>
                  </a:lnTo>
                  <a:lnTo>
                    <a:pt x="7001605" y="818993"/>
                  </a:lnTo>
                  <a:lnTo>
                    <a:pt x="6958076" y="826007"/>
                  </a:lnTo>
                  <a:lnTo>
                    <a:pt x="137667" y="826007"/>
                  </a:lnTo>
                  <a:lnTo>
                    <a:pt x="94138" y="818993"/>
                  </a:lnTo>
                  <a:lnTo>
                    <a:pt x="56345" y="799457"/>
                  </a:lnTo>
                  <a:lnTo>
                    <a:pt x="26550" y="769662"/>
                  </a:lnTo>
                  <a:lnTo>
                    <a:pt x="7014" y="731869"/>
                  </a:lnTo>
                  <a:lnTo>
                    <a:pt x="0" y="688339"/>
                  </a:lnTo>
                  <a:lnTo>
                    <a:pt x="0" y="137667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3" name="object 7"/>
          <p:cNvGrpSpPr>
            <a:grpSpLocks/>
          </p:cNvGrpSpPr>
          <p:nvPr/>
        </p:nvGrpSpPr>
        <p:grpSpPr bwMode="auto">
          <a:xfrm>
            <a:off x="555625" y="3346450"/>
            <a:ext cx="7612063" cy="1184275"/>
            <a:chOff x="740663" y="3346703"/>
            <a:chExt cx="10149840" cy="1184275"/>
          </a:xfrm>
        </p:grpSpPr>
        <p:sp>
          <p:nvSpPr>
            <p:cNvPr id="12300" name="object 8"/>
            <p:cNvSpPr>
              <a:spLocks/>
            </p:cNvSpPr>
            <p:nvPr/>
          </p:nvSpPr>
          <p:spPr bwMode="auto">
            <a:xfrm>
              <a:off x="746759" y="3819143"/>
              <a:ext cx="10137775" cy="706120"/>
            </a:xfrm>
            <a:custGeom>
              <a:avLst/>
              <a:gdLst>
                <a:gd name="T0" fmla="*/ 10137655 w 10137775"/>
                <a:gd name="T1" fmla="*/ 0 h 706120"/>
                <a:gd name="T2" fmla="*/ 0 w 10137775"/>
                <a:gd name="T3" fmla="*/ 0 h 706120"/>
                <a:gd name="T4" fmla="*/ 0 w 10137775"/>
                <a:gd name="T5" fmla="*/ 705611 h 706120"/>
                <a:gd name="T6" fmla="*/ 10137655 w 10137775"/>
                <a:gd name="T7" fmla="*/ 705611 h 706120"/>
                <a:gd name="T8" fmla="*/ 10137655 w 10137775"/>
                <a:gd name="T9" fmla="*/ 0 h 706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20"/>
                <a:gd name="T17" fmla="*/ 10137775 w 10137775"/>
                <a:gd name="T18" fmla="*/ 706120 h 706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20">
                  <a:moveTo>
                    <a:pt x="10137648" y="0"/>
                  </a:moveTo>
                  <a:lnTo>
                    <a:pt x="0" y="0"/>
                  </a:lnTo>
                  <a:lnTo>
                    <a:pt x="0" y="705611"/>
                  </a:lnTo>
                  <a:lnTo>
                    <a:pt x="10137648" y="705611"/>
                  </a:lnTo>
                  <a:lnTo>
                    <a:pt x="10137648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1" name="object 9"/>
            <p:cNvSpPr>
              <a:spLocks/>
            </p:cNvSpPr>
            <p:nvPr/>
          </p:nvSpPr>
          <p:spPr bwMode="auto">
            <a:xfrm>
              <a:off x="746759" y="3819143"/>
              <a:ext cx="10137775" cy="706120"/>
            </a:xfrm>
            <a:custGeom>
              <a:avLst/>
              <a:gdLst>
                <a:gd name="T0" fmla="*/ 0 w 10137775"/>
                <a:gd name="T1" fmla="*/ 705611 h 706120"/>
                <a:gd name="T2" fmla="*/ 10137655 w 10137775"/>
                <a:gd name="T3" fmla="*/ 705611 h 706120"/>
                <a:gd name="T4" fmla="*/ 10137655 w 10137775"/>
                <a:gd name="T5" fmla="*/ 0 h 706120"/>
                <a:gd name="T6" fmla="*/ 0 w 10137775"/>
                <a:gd name="T7" fmla="*/ 0 h 706120"/>
                <a:gd name="T8" fmla="*/ 0 w 10137775"/>
                <a:gd name="T9" fmla="*/ 705611 h 706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20"/>
                <a:gd name="T17" fmla="*/ 10137775 w 10137775"/>
                <a:gd name="T18" fmla="*/ 706120 h 706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20">
                  <a:moveTo>
                    <a:pt x="0" y="705611"/>
                  </a:moveTo>
                  <a:lnTo>
                    <a:pt x="10137648" y="705611"/>
                  </a:lnTo>
                  <a:lnTo>
                    <a:pt x="10137648" y="0"/>
                  </a:lnTo>
                  <a:lnTo>
                    <a:pt x="0" y="0"/>
                  </a:lnTo>
                  <a:lnTo>
                    <a:pt x="0" y="705611"/>
                  </a:lnTo>
                  <a:close/>
                </a:path>
              </a:pathLst>
            </a:custGeom>
            <a:noFill/>
            <a:ln w="12192">
              <a:solidFill>
                <a:srgbClr val="E68E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2" name="object 10"/>
            <p:cNvSpPr>
              <a:spLocks/>
            </p:cNvSpPr>
            <p:nvPr/>
          </p:nvSpPr>
          <p:spPr bwMode="auto">
            <a:xfrm>
              <a:off x="1254251" y="3352799"/>
              <a:ext cx="7096125" cy="828040"/>
            </a:xfrm>
            <a:custGeom>
              <a:avLst/>
              <a:gdLst>
                <a:gd name="T0" fmla="*/ 6957821 w 7096125"/>
                <a:gd name="T1" fmla="*/ 0 h 828039"/>
                <a:gd name="T2" fmla="*/ 137922 w 7096125"/>
                <a:gd name="T3" fmla="*/ 0 h 828039"/>
                <a:gd name="T4" fmla="*/ 94317 w 7096125"/>
                <a:gd name="T5" fmla="*/ 7028 h 828039"/>
                <a:gd name="T6" fmla="*/ 56455 w 7096125"/>
                <a:gd name="T7" fmla="*/ 26602 h 828039"/>
                <a:gd name="T8" fmla="*/ 26602 w 7096125"/>
                <a:gd name="T9" fmla="*/ 56455 h 828039"/>
                <a:gd name="T10" fmla="*/ 7028 w 7096125"/>
                <a:gd name="T11" fmla="*/ 94317 h 828039"/>
                <a:gd name="T12" fmla="*/ 0 w 7096125"/>
                <a:gd name="T13" fmla="*/ 137922 h 828039"/>
                <a:gd name="T14" fmla="*/ 0 w 7096125"/>
                <a:gd name="T15" fmla="*/ 689614 h 828039"/>
                <a:gd name="T16" fmla="*/ 7028 w 7096125"/>
                <a:gd name="T17" fmla="*/ 733218 h 828039"/>
                <a:gd name="T18" fmla="*/ 26602 w 7096125"/>
                <a:gd name="T19" fmla="*/ 771080 h 828039"/>
                <a:gd name="T20" fmla="*/ 56455 w 7096125"/>
                <a:gd name="T21" fmla="*/ 800933 h 828039"/>
                <a:gd name="T22" fmla="*/ 94317 w 7096125"/>
                <a:gd name="T23" fmla="*/ 820507 h 828039"/>
                <a:gd name="T24" fmla="*/ 137922 w 7096125"/>
                <a:gd name="T25" fmla="*/ 827536 h 828039"/>
                <a:gd name="T26" fmla="*/ 6957821 w 7096125"/>
                <a:gd name="T27" fmla="*/ 827536 h 828039"/>
                <a:gd name="T28" fmla="*/ 7001425 w 7096125"/>
                <a:gd name="T29" fmla="*/ 820507 h 828039"/>
                <a:gd name="T30" fmla="*/ 7039289 w 7096125"/>
                <a:gd name="T31" fmla="*/ 800933 h 828039"/>
                <a:gd name="T32" fmla="*/ 7069141 w 7096125"/>
                <a:gd name="T33" fmla="*/ 771080 h 828039"/>
                <a:gd name="T34" fmla="*/ 7088713 w 7096125"/>
                <a:gd name="T35" fmla="*/ 733218 h 828039"/>
                <a:gd name="T36" fmla="*/ 7095745 w 7096125"/>
                <a:gd name="T37" fmla="*/ 689614 h 828039"/>
                <a:gd name="T38" fmla="*/ 7095745 w 7096125"/>
                <a:gd name="T39" fmla="*/ 137922 h 828039"/>
                <a:gd name="T40" fmla="*/ 7088713 w 7096125"/>
                <a:gd name="T41" fmla="*/ 94317 h 828039"/>
                <a:gd name="T42" fmla="*/ 7069141 w 7096125"/>
                <a:gd name="T43" fmla="*/ 56455 h 828039"/>
                <a:gd name="T44" fmla="*/ 7039289 w 7096125"/>
                <a:gd name="T45" fmla="*/ 26602 h 828039"/>
                <a:gd name="T46" fmla="*/ 7001425 w 7096125"/>
                <a:gd name="T47" fmla="*/ 7028 h 828039"/>
                <a:gd name="T48" fmla="*/ 6957821 w 7096125"/>
                <a:gd name="T49" fmla="*/ 0 h 8280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8039"/>
                <a:gd name="T77" fmla="*/ 7096125 w 7096125"/>
                <a:gd name="T78" fmla="*/ 828039 h 8280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8039">
                  <a:moveTo>
                    <a:pt x="6957822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2"/>
                  </a:lnTo>
                  <a:lnTo>
                    <a:pt x="6957822" y="827532"/>
                  </a:lnTo>
                  <a:lnTo>
                    <a:pt x="7001426" y="820503"/>
                  </a:lnTo>
                  <a:lnTo>
                    <a:pt x="7039288" y="800929"/>
                  </a:lnTo>
                  <a:lnTo>
                    <a:pt x="7069141" y="771076"/>
                  </a:lnTo>
                  <a:lnTo>
                    <a:pt x="7088715" y="733214"/>
                  </a:lnTo>
                  <a:lnTo>
                    <a:pt x="7095744" y="689610"/>
                  </a:lnTo>
                  <a:lnTo>
                    <a:pt x="7095744" y="137922"/>
                  </a:lnTo>
                  <a:lnTo>
                    <a:pt x="7088715" y="94317"/>
                  </a:lnTo>
                  <a:lnTo>
                    <a:pt x="7069141" y="56455"/>
                  </a:lnTo>
                  <a:lnTo>
                    <a:pt x="7039288" y="26602"/>
                  </a:lnTo>
                  <a:lnTo>
                    <a:pt x="7001426" y="7028"/>
                  </a:lnTo>
                  <a:lnTo>
                    <a:pt x="6957822" y="0"/>
                  </a:lnTo>
                  <a:close/>
                </a:path>
              </a:pathLst>
            </a:custGeom>
            <a:solidFill>
              <a:srgbClr val="E68E6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303" name="object 11"/>
            <p:cNvSpPr>
              <a:spLocks/>
            </p:cNvSpPr>
            <p:nvPr/>
          </p:nvSpPr>
          <p:spPr bwMode="auto">
            <a:xfrm>
              <a:off x="1254251" y="3352799"/>
              <a:ext cx="7096125" cy="828040"/>
            </a:xfrm>
            <a:custGeom>
              <a:avLst/>
              <a:gdLst>
                <a:gd name="T0" fmla="*/ 0 w 7096125"/>
                <a:gd name="T1" fmla="*/ 137922 h 828039"/>
                <a:gd name="T2" fmla="*/ 7028 w 7096125"/>
                <a:gd name="T3" fmla="*/ 94317 h 828039"/>
                <a:gd name="T4" fmla="*/ 26602 w 7096125"/>
                <a:gd name="T5" fmla="*/ 56455 h 828039"/>
                <a:gd name="T6" fmla="*/ 56455 w 7096125"/>
                <a:gd name="T7" fmla="*/ 26602 h 828039"/>
                <a:gd name="T8" fmla="*/ 94317 w 7096125"/>
                <a:gd name="T9" fmla="*/ 7028 h 828039"/>
                <a:gd name="T10" fmla="*/ 137922 w 7096125"/>
                <a:gd name="T11" fmla="*/ 0 h 828039"/>
                <a:gd name="T12" fmla="*/ 6957821 w 7096125"/>
                <a:gd name="T13" fmla="*/ 0 h 828039"/>
                <a:gd name="T14" fmla="*/ 7001425 w 7096125"/>
                <a:gd name="T15" fmla="*/ 7028 h 828039"/>
                <a:gd name="T16" fmla="*/ 7039289 w 7096125"/>
                <a:gd name="T17" fmla="*/ 26602 h 828039"/>
                <a:gd name="T18" fmla="*/ 7069141 w 7096125"/>
                <a:gd name="T19" fmla="*/ 56455 h 828039"/>
                <a:gd name="T20" fmla="*/ 7088713 w 7096125"/>
                <a:gd name="T21" fmla="*/ 94317 h 828039"/>
                <a:gd name="T22" fmla="*/ 7095745 w 7096125"/>
                <a:gd name="T23" fmla="*/ 137922 h 828039"/>
                <a:gd name="T24" fmla="*/ 7095745 w 7096125"/>
                <a:gd name="T25" fmla="*/ 689614 h 828039"/>
                <a:gd name="T26" fmla="*/ 7088713 w 7096125"/>
                <a:gd name="T27" fmla="*/ 733218 h 828039"/>
                <a:gd name="T28" fmla="*/ 7069141 w 7096125"/>
                <a:gd name="T29" fmla="*/ 771080 h 828039"/>
                <a:gd name="T30" fmla="*/ 7039289 w 7096125"/>
                <a:gd name="T31" fmla="*/ 800933 h 828039"/>
                <a:gd name="T32" fmla="*/ 7001425 w 7096125"/>
                <a:gd name="T33" fmla="*/ 820507 h 828039"/>
                <a:gd name="T34" fmla="*/ 6957821 w 7096125"/>
                <a:gd name="T35" fmla="*/ 827536 h 828039"/>
                <a:gd name="T36" fmla="*/ 137922 w 7096125"/>
                <a:gd name="T37" fmla="*/ 827536 h 828039"/>
                <a:gd name="T38" fmla="*/ 94317 w 7096125"/>
                <a:gd name="T39" fmla="*/ 820507 h 828039"/>
                <a:gd name="T40" fmla="*/ 56455 w 7096125"/>
                <a:gd name="T41" fmla="*/ 800933 h 828039"/>
                <a:gd name="T42" fmla="*/ 26602 w 7096125"/>
                <a:gd name="T43" fmla="*/ 771080 h 828039"/>
                <a:gd name="T44" fmla="*/ 7028 w 7096125"/>
                <a:gd name="T45" fmla="*/ 733218 h 828039"/>
                <a:gd name="T46" fmla="*/ 0 w 7096125"/>
                <a:gd name="T47" fmla="*/ 689614 h 828039"/>
                <a:gd name="T48" fmla="*/ 0 w 7096125"/>
                <a:gd name="T49" fmla="*/ 137922 h 8280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8039"/>
                <a:gd name="T77" fmla="*/ 7096125 w 7096125"/>
                <a:gd name="T78" fmla="*/ 828039 h 8280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6957822" y="0"/>
                  </a:lnTo>
                  <a:lnTo>
                    <a:pt x="7001426" y="7028"/>
                  </a:lnTo>
                  <a:lnTo>
                    <a:pt x="7039288" y="26602"/>
                  </a:lnTo>
                  <a:lnTo>
                    <a:pt x="7069141" y="56455"/>
                  </a:lnTo>
                  <a:lnTo>
                    <a:pt x="7088715" y="94317"/>
                  </a:lnTo>
                  <a:lnTo>
                    <a:pt x="7095744" y="137922"/>
                  </a:lnTo>
                  <a:lnTo>
                    <a:pt x="7095744" y="689610"/>
                  </a:lnTo>
                  <a:lnTo>
                    <a:pt x="7088715" y="733214"/>
                  </a:lnTo>
                  <a:lnTo>
                    <a:pt x="7069141" y="771076"/>
                  </a:lnTo>
                  <a:lnTo>
                    <a:pt x="7039288" y="800929"/>
                  </a:lnTo>
                  <a:lnTo>
                    <a:pt x="7001426" y="820503"/>
                  </a:lnTo>
                  <a:lnTo>
                    <a:pt x="6957822" y="827532"/>
                  </a:lnTo>
                  <a:lnTo>
                    <a:pt x="137922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4" name="object 12"/>
          <p:cNvGrpSpPr>
            <a:grpSpLocks/>
          </p:cNvGrpSpPr>
          <p:nvPr/>
        </p:nvGrpSpPr>
        <p:grpSpPr bwMode="auto">
          <a:xfrm>
            <a:off x="555625" y="4586288"/>
            <a:ext cx="7612063" cy="1162050"/>
            <a:chOff x="740663" y="4585715"/>
            <a:chExt cx="10149840" cy="1163320"/>
          </a:xfrm>
        </p:grpSpPr>
        <p:sp>
          <p:nvSpPr>
            <p:cNvPr id="12296" name="object 13"/>
            <p:cNvSpPr>
              <a:spLocks/>
            </p:cNvSpPr>
            <p:nvPr/>
          </p:nvSpPr>
          <p:spPr bwMode="auto">
            <a:xfrm>
              <a:off x="746759" y="5036819"/>
              <a:ext cx="10137775" cy="706120"/>
            </a:xfrm>
            <a:custGeom>
              <a:avLst/>
              <a:gdLst>
                <a:gd name="T0" fmla="*/ 10137655 w 10137775"/>
                <a:gd name="T1" fmla="*/ 0 h 706120"/>
                <a:gd name="T2" fmla="*/ 0 w 10137775"/>
                <a:gd name="T3" fmla="*/ 0 h 706120"/>
                <a:gd name="T4" fmla="*/ 0 w 10137775"/>
                <a:gd name="T5" fmla="*/ 705611 h 706120"/>
                <a:gd name="T6" fmla="*/ 10137655 w 10137775"/>
                <a:gd name="T7" fmla="*/ 705611 h 706120"/>
                <a:gd name="T8" fmla="*/ 10137655 w 10137775"/>
                <a:gd name="T9" fmla="*/ 0 h 706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20"/>
                <a:gd name="T17" fmla="*/ 10137775 w 10137775"/>
                <a:gd name="T18" fmla="*/ 706120 h 706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20">
                  <a:moveTo>
                    <a:pt x="10137648" y="0"/>
                  </a:moveTo>
                  <a:lnTo>
                    <a:pt x="0" y="0"/>
                  </a:lnTo>
                  <a:lnTo>
                    <a:pt x="0" y="705611"/>
                  </a:lnTo>
                  <a:lnTo>
                    <a:pt x="10137648" y="705611"/>
                  </a:lnTo>
                  <a:lnTo>
                    <a:pt x="10137648" y="0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297" name="object 14"/>
            <p:cNvSpPr>
              <a:spLocks/>
            </p:cNvSpPr>
            <p:nvPr/>
          </p:nvSpPr>
          <p:spPr bwMode="auto">
            <a:xfrm>
              <a:off x="746759" y="5036819"/>
              <a:ext cx="10137775" cy="706120"/>
            </a:xfrm>
            <a:custGeom>
              <a:avLst/>
              <a:gdLst>
                <a:gd name="T0" fmla="*/ 0 w 10137775"/>
                <a:gd name="T1" fmla="*/ 705611 h 706120"/>
                <a:gd name="T2" fmla="*/ 10137655 w 10137775"/>
                <a:gd name="T3" fmla="*/ 705611 h 706120"/>
                <a:gd name="T4" fmla="*/ 10137655 w 10137775"/>
                <a:gd name="T5" fmla="*/ 0 h 706120"/>
                <a:gd name="T6" fmla="*/ 0 w 10137775"/>
                <a:gd name="T7" fmla="*/ 0 h 706120"/>
                <a:gd name="T8" fmla="*/ 0 w 10137775"/>
                <a:gd name="T9" fmla="*/ 705611 h 706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37775"/>
                <a:gd name="T16" fmla="*/ 0 h 706120"/>
                <a:gd name="T17" fmla="*/ 10137775 w 10137775"/>
                <a:gd name="T18" fmla="*/ 706120 h 706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37775" h="706120">
                  <a:moveTo>
                    <a:pt x="0" y="705611"/>
                  </a:moveTo>
                  <a:lnTo>
                    <a:pt x="10137648" y="705611"/>
                  </a:lnTo>
                  <a:lnTo>
                    <a:pt x="10137648" y="0"/>
                  </a:lnTo>
                  <a:lnTo>
                    <a:pt x="0" y="0"/>
                  </a:lnTo>
                  <a:lnTo>
                    <a:pt x="0" y="705611"/>
                  </a:lnTo>
                  <a:close/>
                </a:path>
              </a:pathLst>
            </a:custGeom>
            <a:noFill/>
            <a:ln w="12192">
              <a:solidFill>
                <a:srgbClr val="F3B19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298" name="object 15"/>
            <p:cNvSpPr>
              <a:spLocks/>
            </p:cNvSpPr>
            <p:nvPr/>
          </p:nvSpPr>
          <p:spPr bwMode="auto">
            <a:xfrm>
              <a:off x="1232915" y="4591811"/>
              <a:ext cx="7096125" cy="826135"/>
            </a:xfrm>
            <a:custGeom>
              <a:avLst/>
              <a:gdLst>
                <a:gd name="T0" fmla="*/ 6958077 w 7096125"/>
                <a:gd name="T1" fmla="*/ 0 h 826135"/>
                <a:gd name="T2" fmla="*/ 137668 w 7096125"/>
                <a:gd name="T3" fmla="*/ 0 h 826135"/>
                <a:gd name="T4" fmla="*/ 94138 w 7096125"/>
                <a:gd name="T5" fmla="*/ 7014 h 826135"/>
                <a:gd name="T6" fmla="*/ 56345 w 7096125"/>
                <a:gd name="T7" fmla="*/ 26550 h 826135"/>
                <a:gd name="T8" fmla="*/ 26550 w 7096125"/>
                <a:gd name="T9" fmla="*/ 56345 h 826135"/>
                <a:gd name="T10" fmla="*/ 7014 w 7096125"/>
                <a:gd name="T11" fmla="*/ 94138 h 826135"/>
                <a:gd name="T12" fmla="*/ 0 w 7096125"/>
                <a:gd name="T13" fmla="*/ 137668 h 826135"/>
                <a:gd name="T14" fmla="*/ 0 w 7096125"/>
                <a:gd name="T15" fmla="*/ 688340 h 826135"/>
                <a:gd name="T16" fmla="*/ 7014 w 7096125"/>
                <a:gd name="T17" fmla="*/ 731869 h 826135"/>
                <a:gd name="T18" fmla="*/ 26550 w 7096125"/>
                <a:gd name="T19" fmla="*/ 769662 h 826135"/>
                <a:gd name="T20" fmla="*/ 56345 w 7096125"/>
                <a:gd name="T21" fmla="*/ 799457 h 826135"/>
                <a:gd name="T22" fmla="*/ 94138 w 7096125"/>
                <a:gd name="T23" fmla="*/ 818993 h 826135"/>
                <a:gd name="T24" fmla="*/ 137668 w 7096125"/>
                <a:gd name="T25" fmla="*/ 826007 h 826135"/>
                <a:gd name="T26" fmla="*/ 6958077 w 7096125"/>
                <a:gd name="T27" fmla="*/ 826007 h 826135"/>
                <a:gd name="T28" fmla="*/ 7001605 w 7096125"/>
                <a:gd name="T29" fmla="*/ 818993 h 826135"/>
                <a:gd name="T30" fmla="*/ 7039397 w 7096125"/>
                <a:gd name="T31" fmla="*/ 799457 h 826135"/>
                <a:gd name="T32" fmla="*/ 7069193 w 7096125"/>
                <a:gd name="T33" fmla="*/ 769662 h 826135"/>
                <a:gd name="T34" fmla="*/ 7088729 w 7096125"/>
                <a:gd name="T35" fmla="*/ 731869 h 826135"/>
                <a:gd name="T36" fmla="*/ 7095741 w 7096125"/>
                <a:gd name="T37" fmla="*/ 688340 h 826135"/>
                <a:gd name="T38" fmla="*/ 7095741 w 7096125"/>
                <a:gd name="T39" fmla="*/ 137668 h 826135"/>
                <a:gd name="T40" fmla="*/ 7088729 w 7096125"/>
                <a:gd name="T41" fmla="*/ 94138 h 826135"/>
                <a:gd name="T42" fmla="*/ 7069193 w 7096125"/>
                <a:gd name="T43" fmla="*/ 56345 h 826135"/>
                <a:gd name="T44" fmla="*/ 7039397 w 7096125"/>
                <a:gd name="T45" fmla="*/ 26550 h 826135"/>
                <a:gd name="T46" fmla="*/ 7001605 w 7096125"/>
                <a:gd name="T47" fmla="*/ 7014 h 826135"/>
                <a:gd name="T48" fmla="*/ 6958077 w 7096125"/>
                <a:gd name="T49" fmla="*/ 0 h 826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6135"/>
                <a:gd name="T77" fmla="*/ 7096125 w 7096125"/>
                <a:gd name="T78" fmla="*/ 826135 h 826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6135">
                  <a:moveTo>
                    <a:pt x="6958076" y="0"/>
                  </a:moveTo>
                  <a:lnTo>
                    <a:pt x="137668" y="0"/>
                  </a:lnTo>
                  <a:lnTo>
                    <a:pt x="94138" y="7014"/>
                  </a:lnTo>
                  <a:lnTo>
                    <a:pt x="56345" y="26550"/>
                  </a:lnTo>
                  <a:lnTo>
                    <a:pt x="26550" y="56345"/>
                  </a:lnTo>
                  <a:lnTo>
                    <a:pt x="7014" y="94138"/>
                  </a:lnTo>
                  <a:lnTo>
                    <a:pt x="0" y="137668"/>
                  </a:lnTo>
                  <a:lnTo>
                    <a:pt x="0" y="688340"/>
                  </a:lnTo>
                  <a:lnTo>
                    <a:pt x="7014" y="731869"/>
                  </a:lnTo>
                  <a:lnTo>
                    <a:pt x="26550" y="769662"/>
                  </a:lnTo>
                  <a:lnTo>
                    <a:pt x="56345" y="799457"/>
                  </a:lnTo>
                  <a:lnTo>
                    <a:pt x="94138" y="818993"/>
                  </a:lnTo>
                  <a:lnTo>
                    <a:pt x="137668" y="826007"/>
                  </a:lnTo>
                  <a:lnTo>
                    <a:pt x="6958076" y="826007"/>
                  </a:lnTo>
                  <a:lnTo>
                    <a:pt x="7001605" y="818993"/>
                  </a:lnTo>
                  <a:lnTo>
                    <a:pt x="7039398" y="799457"/>
                  </a:lnTo>
                  <a:lnTo>
                    <a:pt x="7069193" y="769662"/>
                  </a:lnTo>
                  <a:lnTo>
                    <a:pt x="7088729" y="731869"/>
                  </a:lnTo>
                  <a:lnTo>
                    <a:pt x="7095743" y="688340"/>
                  </a:lnTo>
                  <a:lnTo>
                    <a:pt x="7095743" y="137668"/>
                  </a:lnTo>
                  <a:lnTo>
                    <a:pt x="7088729" y="94138"/>
                  </a:lnTo>
                  <a:lnTo>
                    <a:pt x="7069193" y="56345"/>
                  </a:lnTo>
                  <a:lnTo>
                    <a:pt x="7039398" y="26550"/>
                  </a:lnTo>
                  <a:lnTo>
                    <a:pt x="7001605" y="7014"/>
                  </a:lnTo>
                  <a:lnTo>
                    <a:pt x="6958076" y="0"/>
                  </a:lnTo>
                  <a:close/>
                </a:path>
              </a:pathLst>
            </a:custGeom>
            <a:solidFill>
              <a:srgbClr val="F3B19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2299" name="object 16"/>
            <p:cNvSpPr>
              <a:spLocks/>
            </p:cNvSpPr>
            <p:nvPr/>
          </p:nvSpPr>
          <p:spPr bwMode="auto">
            <a:xfrm>
              <a:off x="1232915" y="4591811"/>
              <a:ext cx="7096125" cy="826135"/>
            </a:xfrm>
            <a:custGeom>
              <a:avLst/>
              <a:gdLst>
                <a:gd name="T0" fmla="*/ 0 w 7096125"/>
                <a:gd name="T1" fmla="*/ 137668 h 826135"/>
                <a:gd name="T2" fmla="*/ 7014 w 7096125"/>
                <a:gd name="T3" fmla="*/ 94138 h 826135"/>
                <a:gd name="T4" fmla="*/ 26550 w 7096125"/>
                <a:gd name="T5" fmla="*/ 56345 h 826135"/>
                <a:gd name="T6" fmla="*/ 56345 w 7096125"/>
                <a:gd name="T7" fmla="*/ 26550 h 826135"/>
                <a:gd name="T8" fmla="*/ 94138 w 7096125"/>
                <a:gd name="T9" fmla="*/ 7014 h 826135"/>
                <a:gd name="T10" fmla="*/ 137668 w 7096125"/>
                <a:gd name="T11" fmla="*/ 0 h 826135"/>
                <a:gd name="T12" fmla="*/ 6958077 w 7096125"/>
                <a:gd name="T13" fmla="*/ 0 h 826135"/>
                <a:gd name="T14" fmla="*/ 7001605 w 7096125"/>
                <a:gd name="T15" fmla="*/ 7014 h 826135"/>
                <a:gd name="T16" fmla="*/ 7039397 w 7096125"/>
                <a:gd name="T17" fmla="*/ 26550 h 826135"/>
                <a:gd name="T18" fmla="*/ 7069193 w 7096125"/>
                <a:gd name="T19" fmla="*/ 56345 h 826135"/>
                <a:gd name="T20" fmla="*/ 7088729 w 7096125"/>
                <a:gd name="T21" fmla="*/ 94138 h 826135"/>
                <a:gd name="T22" fmla="*/ 7095741 w 7096125"/>
                <a:gd name="T23" fmla="*/ 137668 h 826135"/>
                <a:gd name="T24" fmla="*/ 7095741 w 7096125"/>
                <a:gd name="T25" fmla="*/ 688340 h 826135"/>
                <a:gd name="T26" fmla="*/ 7088729 w 7096125"/>
                <a:gd name="T27" fmla="*/ 731869 h 826135"/>
                <a:gd name="T28" fmla="*/ 7069193 w 7096125"/>
                <a:gd name="T29" fmla="*/ 769662 h 826135"/>
                <a:gd name="T30" fmla="*/ 7039397 w 7096125"/>
                <a:gd name="T31" fmla="*/ 799457 h 826135"/>
                <a:gd name="T32" fmla="*/ 7001605 w 7096125"/>
                <a:gd name="T33" fmla="*/ 818993 h 826135"/>
                <a:gd name="T34" fmla="*/ 6958077 w 7096125"/>
                <a:gd name="T35" fmla="*/ 826007 h 826135"/>
                <a:gd name="T36" fmla="*/ 137668 w 7096125"/>
                <a:gd name="T37" fmla="*/ 826007 h 826135"/>
                <a:gd name="T38" fmla="*/ 94138 w 7096125"/>
                <a:gd name="T39" fmla="*/ 818993 h 826135"/>
                <a:gd name="T40" fmla="*/ 56345 w 7096125"/>
                <a:gd name="T41" fmla="*/ 799457 h 826135"/>
                <a:gd name="T42" fmla="*/ 26550 w 7096125"/>
                <a:gd name="T43" fmla="*/ 769662 h 826135"/>
                <a:gd name="T44" fmla="*/ 7014 w 7096125"/>
                <a:gd name="T45" fmla="*/ 731869 h 826135"/>
                <a:gd name="T46" fmla="*/ 0 w 7096125"/>
                <a:gd name="T47" fmla="*/ 688340 h 826135"/>
                <a:gd name="T48" fmla="*/ 0 w 7096125"/>
                <a:gd name="T49" fmla="*/ 137668 h 826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96125"/>
                <a:gd name="T76" fmla="*/ 0 h 826135"/>
                <a:gd name="T77" fmla="*/ 7096125 w 7096125"/>
                <a:gd name="T78" fmla="*/ 826135 h 826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96125" h="826135">
                  <a:moveTo>
                    <a:pt x="0" y="137668"/>
                  </a:moveTo>
                  <a:lnTo>
                    <a:pt x="7014" y="94138"/>
                  </a:lnTo>
                  <a:lnTo>
                    <a:pt x="26550" y="56345"/>
                  </a:lnTo>
                  <a:lnTo>
                    <a:pt x="56345" y="26550"/>
                  </a:lnTo>
                  <a:lnTo>
                    <a:pt x="94138" y="7014"/>
                  </a:lnTo>
                  <a:lnTo>
                    <a:pt x="137668" y="0"/>
                  </a:lnTo>
                  <a:lnTo>
                    <a:pt x="6958076" y="0"/>
                  </a:lnTo>
                  <a:lnTo>
                    <a:pt x="7001605" y="7014"/>
                  </a:lnTo>
                  <a:lnTo>
                    <a:pt x="7039398" y="26550"/>
                  </a:lnTo>
                  <a:lnTo>
                    <a:pt x="7069193" y="56345"/>
                  </a:lnTo>
                  <a:lnTo>
                    <a:pt x="7088729" y="94138"/>
                  </a:lnTo>
                  <a:lnTo>
                    <a:pt x="7095743" y="137668"/>
                  </a:lnTo>
                  <a:lnTo>
                    <a:pt x="7095743" y="688340"/>
                  </a:lnTo>
                  <a:lnTo>
                    <a:pt x="7088729" y="731869"/>
                  </a:lnTo>
                  <a:lnTo>
                    <a:pt x="7069193" y="769662"/>
                  </a:lnTo>
                  <a:lnTo>
                    <a:pt x="7039398" y="799457"/>
                  </a:lnTo>
                  <a:lnTo>
                    <a:pt x="7001605" y="818993"/>
                  </a:lnTo>
                  <a:lnTo>
                    <a:pt x="6958076" y="826007"/>
                  </a:lnTo>
                  <a:lnTo>
                    <a:pt x="137668" y="826007"/>
                  </a:lnTo>
                  <a:lnTo>
                    <a:pt x="94138" y="818993"/>
                  </a:lnTo>
                  <a:lnTo>
                    <a:pt x="56345" y="799457"/>
                  </a:lnTo>
                  <a:lnTo>
                    <a:pt x="26550" y="769662"/>
                  </a:lnTo>
                  <a:lnTo>
                    <a:pt x="7014" y="731869"/>
                  </a:lnTo>
                  <a:lnTo>
                    <a:pt x="0" y="688340"/>
                  </a:lnTo>
                  <a:lnTo>
                    <a:pt x="0" y="137668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12293" name="object 17"/>
          <p:cNvSpPr txBox="1">
            <a:spLocks noChangeArrowheads="1"/>
          </p:cNvSpPr>
          <p:nvPr/>
        </p:nvSpPr>
        <p:spPr bwMode="auto">
          <a:xfrm>
            <a:off x="1146175" y="2228850"/>
            <a:ext cx="480695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3338">
              <a:spcBef>
                <a:spcPts val="100"/>
              </a:spcBef>
            </a:pPr>
            <a:r>
              <a:rPr lang="pt-BR" sz="28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1. Reconhecimento do risco</a:t>
            </a:r>
            <a:endParaRPr lang="pt-BR" sz="2800">
              <a:latin typeface="Calibri" pitchFamily="34" charset="0"/>
              <a:cs typeface="Calibri" pitchFamily="34" charset="0"/>
            </a:endParaRPr>
          </a:p>
          <a:p>
            <a:pPr marL="33338">
              <a:lnSpc>
                <a:spcPct val="290000"/>
              </a:lnSpc>
              <a:spcBef>
                <a:spcPts val="250"/>
              </a:spcBef>
            </a:pPr>
            <a:r>
              <a:rPr lang="pt-BR" sz="28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2. Acesso aos Serviços de Saúde  3. Qualidade do cuidado prestado</a:t>
            </a:r>
            <a:endParaRPr lang="pt-BR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4" name="object 18"/>
          <p:cNvSpPr>
            <a:spLocks noGrp="1"/>
          </p:cNvSpPr>
          <p:nvPr>
            <p:ph type="title"/>
          </p:nvPr>
        </p:nvSpPr>
        <p:spPr>
          <a:xfrm>
            <a:off x="251520" y="620688"/>
            <a:ext cx="7560840" cy="475130"/>
          </a:xfrm>
        </p:spPr>
        <p:txBody>
          <a:bodyPr wrap="square"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pt-BR" sz="3000" b="1" dirty="0" smtClean="0"/>
              <a:t>A GESTÃO DO TEMPO NA GESTAÇÃO E PARTO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00788" y="6396038"/>
            <a:ext cx="2401887" cy="2889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dirty="0">
                <a:latin typeface="+mj-lt"/>
              </a:rPr>
              <a:t>Thaddeus e Maine, 1994.</a:t>
            </a:r>
          </a:p>
        </p:txBody>
      </p:sp>
      <p:pic>
        <p:nvPicPr>
          <p:cNvPr id="22" name="image2.png"/>
          <p:cNvPicPr>
            <a:picLocks noChangeAspect="1"/>
          </p:cNvPicPr>
          <p:nvPr/>
        </p:nvPicPr>
        <p:blipFill>
          <a:blip r:embed="rId2" cstate="print"/>
          <a:srcRect l="42615"/>
          <a:stretch>
            <a:fillRect/>
          </a:stretch>
        </p:blipFill>
        <p:spPr bwMode="auto">
          <a:xfrm>
            <a:off x="7510087" y="332656"/>
            <a:ext cx="1633913" cy="12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2036763" y="1508125"/>
            <a:ext cx="3659187" cy="5272088"/>
            <a:chOff x="2714692" y="1508505"/>
            <a:chExt cx="4879340" cy="5271770"/>
          </a:xfrm>
        </p:grpSpPr>
        <p:sp>
          <p:nvSpPr>
            <p:cNvPr id="13338" name="object 3"/>
            <p:cNvSpPr>
              <a:spLocks/>
            </p:cNvSpPr>
            <p:nvPr/>
          </p:nvSpPr>
          <p:spPr bwMode="auto">
            <a:xfrm>
              <a:off x="2714692" y="1977389"/>
              <a:ext cx="4879340" cy="4802505"/>
            </a:xfrm>
            <a:custGeom>
              <a:avLst/>
              <a:gdLst>
                <a:gd name="T0" fmla="*/ 3313420 w 4879340"/>
                <a:gd name="T1" fmla="*/ 344900 h 4802505"/>
                <a:gd name="T2" fmla="*/ 3700169 w 4879340"/>
                <a:gd name="T3" fmla="*/ 561025 h 4802505"/>
                <a:gd name="T4" fmla="*/ 4035269 w 4879340"/>
                <a:gd name="T5" fmla="*/ 849769 h 4802505"/>
                <a:gd name="T6" fmla="*/ 4307748 w 4879340"/>
                <a:gd name="T7" fmla="*/ 1202891 h 4802505"/>
                <a:gd name="T8" fmla="*/ 4498500 w 4879340"/>
                <a:gd name="T9" fmla="*/ 1589556 h 4802505"/>
                <a:gd name="T10" fmla="*/ 4607608 w 4879340"/>
                <a:gd name="T11" fmla="*/ 1991636 h 4802505"/>
                <a:gd name="T12" fmla="*/ 4638580 w 4879340"/>
                <a:gd name="T13" fmla="*/ 2399589 h 4802505"/>
                <a:gd name="T14" fmla="*/ 4594176 w 4879340"/>
                <a:gd name="T15" fmla="*/ 2802696 h 4802505"/>
                <a:gd name="T16" fmla="*/ 4477156 w 4879340"/>
                <a:gd name="T17" fmla="*/ 3190244 h 4802505"/>
                <a:gd name="T18" fmla="*/ 4290292 w 4879340"/>
                <a:gd name="T19" fmla="*/ 3551516 h 4802505"/>
                <a:gd name="T20" fmla="*/ 4036335 w 4879340"/>
                <a:gd name="T21" fmla="*/ 3875798 h 4802505"/>
                <a:gd name="T22" fmla="*/ 3718063 w 4879340"/>
                <a:gd name="T23" fmla="*/ 4152372 h 4802505"/>
                <a:gd name="T24" fmla="*/ 3343750 w 4879340"/>
                <a:gd name="T25" fmla="*/ 4367793 h 4802505"/>
                <a:gd name="T26" fmla="*/ 2946004 w 4879340"/>
                <a:gd name="T27" fmla="*/ 4503577 h 4802505"/>
                <a:gd name="T28" fmla="*/ 2538816 w 4879340"/>
                <a:gd name="T29" fmla="*/ 4560293 h 4802505"/>
                <a:gd name="T30" fmla="*/ 2132898 w 4879340"/>
                <a:gd name="T31" fmla="*/ 4540705 h 4802505"/>
                <a:gd name="T32" fmla="*/ 1738972 w 4879340"/>
                <a:gd name="T33" fmla="*/ 4447585 h 4802505"/>
                <a:gd name="T34" fmla="*/ 1367750 w 4879340"/>
                <a:gd name="T35" fmla="*/ 4283689 h 4802505"/>
                <a:gd name="T36" fmla="*/ 1029952 w 4879340"/>
                <a:gd name="T37" fmla="*/ 4051782 h 4802505"/>
                <a:gd name="T38" fmla="*/ 736294 w 4879340"/>
                <a:gd name="T39" fmla="*/ 3754634 h 4802505"/>
                <a:gd name="T40" fmla="*/ 497966 w 4879340"/>
                <a:gd name="T41" fmla="*/ 3395866 h 4802505"/>
                <a:gd name="T42" fmla="*/ 335227 w 4879340"/>
                <a:gd name="T43" fmla="*/ 3003652 h 4802505"/>
                <a:gd name="T44" fmla="*/ 252470 w 4879340"/>
                <a:gd name="T45" fmla="*/ 2598420 h 4802505"/>
                <a:gd name="T46" fmla="*/ 246932 w 4879340"/>
                <a:gd name="T47" fmla="*/ 2190889 h 4802505"/>
                <a:gd name="T48" fmla="*/ 315849 w 4879340"/>
                <a:gd name="T49" fmla="*/ 1791774 h 4802505"/>
                <a:gd name="T50" fmla="*/ 456456 w 4879340"/>
                <a:gd name="T51" fmla="*/ 1411793 h 4802505"/>
                <a:gd name="T52" fmla="*/ 665990 w 4879340"/>
                <a:gd name="T53" fmla="*/ 1061663 h 4802505"/>
                <a:gd name="T54" fmla="*/ 941688 w 4879340"/>
                <a:gd name="T55" fmla="*/ 752100 h 4802505"/>
                <a:gd name="T56" fmla="*/ 1280785 w 4879340"/>
                <a:gd name="T57" fmla="*/ 493823 h 4802505"/>
                <a:gd name="T58" fmla="*/ 1048253 w 4879340"/>
                <a:gd name="T59" fmla="*/ 359828 h 4802505"/>
                <a:gd name="T60" fmla="*/ 705774 w 4879340"/>
                <a:gd name="T61" fmla="*/ 647652 h 4802505"/>
                <a:gd name="T62" fmla="*/ 423083 w 4879340"/>
                <a:gd name="T63" fmla="*/ 991018 h 4802505"/>
                <a:gd name="T64" fmla="*/ 207044 w 4879340"/>
                <a:gd name="T65" fmla="*/ 1380895 h 4802505"/>
                <a:gd name="T66" fmla="*/ 64946 w 4879340"/>
                <a:gd name="T67" fmla="*/ 1806382 h 4802505"/>
                <a:gd name="T68" fmla="*/ 3738 w 4879340"/>
                <a:gd name="T69" fmla="*/ 2230139 h 4802505"/>
                <a:gd name="T70" fmla="*/ 16493 w 4879340"/>
                <a:gd name="T71" fmla="*/ 2646876 h 4802505"/>
                <a:gd name="T72" fmla="*/ 98592 w 4879340"/>
                <a:gd name="T73" fmla="*/ 3048810 h 4802505"/>
                <a:gd name="T74" fmla="*/ 245416 w 4879340"/>
                <a:gd name="T75" fmla="*/ 3428152 h 4802505"/>
                <a:gd name="T76" fmla="*/ 452348 w 4879340"/>
                <a:gd name="T77" fmla="*/ 3777116 h 4802505"/>
                <a:gd name="T78" fmla="*/ 714768 w 4879340"/>
                <a:gd name="T79" fmla="*/ 4087914 h 4802505"/>
                <a:gd name="T80" fmla="*/ 1028058 w 4879340"/>
                <a:gd name="T81" fmla="*/ 4352757 h 4802505"/>
                <a:gd name="T82" fmla="*/ 1387599 w 4879340"/>
                <a:gd name="T83" fmla="*/ 4563861 h 4802505"/>
                <a:gd name="T84" fmla="*/ 1788773 w 4879340"/>
                <a:gd name="T85" fmla="*/ 4713441 h 4802505"/>
                <a:gd name="T86" fmla="*/ 2212816 w 4879340"/>
                <a:gd name="T87" fmla="*/ 4791633 h 4802505"/>
                <a:gd name="T88" fmla="*/ 2631792 w 4879340"/>
                <a:gd name="T89" fmla="*/ 4794905 h 4802505"/>
                <a:gd name="T90" fmla="*/ 3037696 w 4879340"/>
                <a:gd name="T91" fmla="*/ 4727809 h 4802505"/>
                <a:gd name="T92" fmla="*/ 3422738 w 4879340"/>
                <a:gd name="T93" fmla="*/ 4594965 h 4802505"/>
                <a:gd name="T94" fmla="*/ 3779125 w 4879340"/>
                <a:gd name="T95" fmla="*/ 4400993 h 4802505"/>
                <a:gd name="T96" fmla="*/ 4099079 w 4879340"/>
                <a:gd name="T97" fmla="*/ 4150510 h 4802505"/>
                <a:gd name="T98" fmla="*/ 4374812 w 4879340"/>
                <a:gd name="T99" fmla="*/ 3848132 h 4802505"/>
                <a:gd name="T100" fmla="*/ 4598528 w 4879340"/>
                <a:gd name="T101" fmla="*/ 3498480 h 4802505"/>
                <a:gd name="T102" fmla="*/ 4762436 w 4879340"/>
                <a:gd name="T103" fmla="*/ 3106170 h 4802505"/>
                <a:gd name="T104" fmla="*/ 4857412 w 4879340"/>
                <a:gd name="T105" fmla="*/ 2683716 h 4802505"/>
                <a:gd name="T106" fmla="*/ 4876960 w 4879340"/>
                <a:gd name="T107" fmla="*/ 2262895 h 4802505"/>
                <a:gd name="T108" fmla="*/ 4825112 w 4879340"/>
                <a:gd name="T109" fmla="*/ 1853412 h 4802505"/>
                <a:gd name="T110" fmla="*/ 4706484 w 4879340"/>
                <a:gd name="T111" fmla="*/ 1463061 h 4802505"/>
                <a:gd name="T112" fmla="*/ 4525696 w 4879340"/>
                <a:gd name="T113" fmla="*/ 1099629 h 4802505"/>
                <a:gd name="T114" fmla="*/ 4287368 w 4879340"/>
                <a:gd name="T115" fmla="*/ 770903 h 4802505"/>
                <a:gd name="T116" fmla="*/ 3996109 w 4879340"/>
                <a:gd name="T117" fmla="*/ 484674 h 4802505"/>
                <a:gd name="T118" fmla="*/ 3656562 w 4879340"/>
                <a:gd name="T119" fmla="*/ 248729 h 4802505"/>
                <a:gd name="T120" fmla="*/ 3273320 w 4879340"/>
                <a:gd name="T121" fmla="*/ 70857 h 48025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79340"/>
                <a:gd name="T184" fmla="*/ 0 h 4802505"/>
                <a:gd name="T185" fmla="*/ 4879340 w 4879340"/>
                <a:gd name="T186" fmla="*/ 4802505 h 48025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79340" h="4802505">
                  <a:moveTo>
                    <a:pt x="3043233" y="0"/>
                  </a:moveTo>
                  <a:lnTo>
                    <a:pt x="2983924" y="232283"/>
                  </a:lnTo>
                  <a:lnTo>
                    <a:pt x="3032306" y="245229"/>
                  </a:lnTo>
                  <a:lnTo>
                    <a:pt x="3080276" y="259242"/>
                  </a:lnTo>
                  <a:lnTo>
                    <a:pt x="3127819" y="274309"/>
                  </a:lnTo>
                  <a:lnTo>
                    <a:pt x="3174920" y="290420"/>
                  </a:lnTo>
                  <a:lnTo>
                    <a:pt x="3221564" y="307563"/>
                  </a:lnTo>
                  <a:lnTo>
                    <a:pt x="3267736" y="325727"/>
                  </a:lnTo>
                  <a:lnTo>
                    <a:pt x="3313421" y="344900"/>
                  </a:lnTo>
                  <a:lnTo>
                    <a:pt x="3358603" y="365072"/>
                  </a:lnTo>
                  <a:lnTo>
                    <a:pt x="3403269" y="386230"/>
                  </a:lnTo>
                  <a:lnTo>
                    <a:pt x="3447401" y="408364"/>
                  </a:lnTo>
                  <a:lnTo>
                    <a:pt x="3490987" y="431463"/>
                  </a:lnTo>
                  <a:lnTo>
                    <a:pt x="3534010" y="455515"/>
                  </a:lnTo>
                  <a:lnTo>
                    <a:pt x="3576455" y="480508"/>
                  </a:lnTo>
                  <a:lnTo>
                    <a:pt x="3618308" y="506432"/>
                  </a:lnTo>
                  <a:lnTo>
                    <a:pt x="3659554" y="533275"/>
                  </a:lnTo>
                  <a:lnTo>
                    <a:pt x="3700176" y="561025"/>
                  </a:lnTo>
                  <a:lnTo>
                    <a:pt x="3740161" y="589673"/>
                  </a:lnTo>
                  <a:lnTo>
                    <a:pt x="3779493" y="619205"/>
                  </a:lnTo>
                  <a:lnTo>
                    <a:pt x="3818158" y="649612"/>
                  </a:lnTo>
                  <a:lnTo>
                    <a:pt x="3856139" y="680881"/>
                  </a:lnTo>
                  <a:lnTo>
                    <a:pt x="3893423" y="713001"/>
                  </a:lnTo>
                  <a:lnTo>
                    <a:pt x="3929993" y="745961"/>
                  </a:lnTo>
                  <a:lnTo>
                    <a:pt x="3965836" y="779750"/>
                  </a:lnTo>
                  <a:lnTo>
                    <a:pt x="4000935" y="814357"/>
                  </a:lnTo>
                  <a:lnTo>
                    <a:pt x="4035277" y="849769"/>
                  </a:lnTo>
                  <a:lnTo>
                    <a:pt x="4068845" y="885976"/>
                  </a:lnTo>
                  <a:lnTo>
                    <a:pt x="4101625" y="922967"/>
                  </a:lnTo>
                  <a:lnTo>
                    <a:pt x="4133601" y="960730"/>
                  </a:lnTo>
                  <a:lnTo>
                    <a:pt x="4164759" y="999254"/>
                  </a:lnTo>
                  <a:lnTo>
                    <a:pt x="4195084" y="1038527"/>
                  </a:lnTo>
                  <a:lnTo>
                    <a:pt x="4224560" y="1078539"/>
                  </a:lnTo>
                  <a:lnTo>
                    <a:pt x="4253173" y="1119278"/>
                  </a:lnTo>
                  <a:lnTo>
                    <a:pt x="4280907" y="1160732"/>
                  </a:lnTo>
                  <a:lnTo>
                    <a:pt x="4307748" y="1202891"/>
                  </a:lnTo>
                  <a:lnTo>
                    <a:pt x="4333680" y="1245743"/>
                  </a:lnTo>
                  <a:lnTo>
                    <a:pt x="4357845" y="1287745"/>
                  </a:lnTo>
                  <a:lnTo>
                    <a:pt x="4380984" y="1330056"/>
                  </a:lnTo>
                  <a:lnTo>
                    <a:pt x="4403102" y="1372659"/>
                  </a:lnTo>
                  <a:lnTo>
                    <a:pt x="4424202" y="1415541"/>
                  </a:lnTo>
                  <a:lnTo>
                    <a:pt x="4444288" y="1458686"/>
                  </a:lnTo>
                  <a:lnTo>
                    <a:pt x="4463364" y="1502080"/>
                  </a:lnTo>
                  <a:lnTo>
                    <a:pt x="4481433" y="1545708"/>
                  </a:lnTo>
                  <a:lnTo>
                    <a:pt x="4498500" y="1589556"/>
                  </a:lnTo>
                  <a:lnTo>
                    <a:pt x="4514568" y="1633608"/>
                  </a:lnTo>
                  <a:lnTo>
                    <a:pt x="4529641" y="1677851"/>
                  </a:lnTo>
                  <a:lnTo>
                    <a:pt x="4543723" y="1722269"/>
                  </a:lnTo>
                  <a:lnTo>
                    <a:pt x="4556817" y="1766847"/>
                  </a:lnTo>
                  <a:lnTo>
                    <a:pt x="4568928" y="1811572"/>
                  </a:lnTo>
                  <a:lnTo>
                    <a:pt x="4580059" y="1856428"/>
                  </a:lnTo>
                  <a:lnTo>
                    <a:pt x="4590214" y="1901400"/>
                  </a:lnTo>
                  <a:lnTo>
                    <a:pt x="4599396" y="1946475"/>
                  </a:lnTo>
                  <a:lnTo>
                    <a:pt x="4607610" y="1991636"/>
                  </a:lnTo>
                  <a:lnTo>
                    <a:pt x="4614860" y="2036870"/>
                  </a:lnTo>
                  <a:lnTo>
                    <a:pt x="4621148" y="2082162"/>
                  </a:lnTo>
                  <a:lnTo>
                    <a:pt x="4626480" y="2127497"/>
                  </a:lnTo>
                  <a:lnTo>
                    <a:pt x="4630858" y="2172860"/>
                  </a:lnTo>
                  <a:lnTo>
                    <a:pt x="4634286" y="2218237"/>
                  </a:lnTo>
                  <a:lnTo>
                    <a:pt x="4636769" y="2263613"/>
                  </a:lnTo>
                  <a:lnTo>
                    <a:pt x="4638310" y="2308974"/>
                  </a:lnTo>
                  <a:lnTo>
                    <a:pt x="4638913" y="2354303"/>
                  </a:lnTo>
                  <a:lnTo>
                    <a:pt x="4638581" y="2399588"/>
                  </a:lnTo>
                  <a:lnTo>
                    <a:pt x="4637319" y="2444813"/>
                  </a:lnTo>
                  <a:lnTo>
                    <a:pt x="4635130" y="2489964"/>
                  </a:lnTo>
                  <a:lnTo>
                    <a:pt x="4632018" y="2535025"/>
                  </a:lnTo>
                  <a:lnTo>
                    <a:pt x="4627987" y="2579982"/>
                  </a:lnTo>
                  <a:lnTo>
                    <a:pt x="4623040" y="2624821"/>
                  </a:lnTo>
                  <a:lnTo>
                    <a:pt x="4617182" y="2669526"/>
                  </a:lnTo>
                  <a:lnTo>
                    <a:pt x="4610416" y="2714084"/>
                  </a:lnTo>
                  <a:lnTo>
                    <a:pt x="4602746" y="2758479"/>
                  </a:lnTo>
                  <a:lnTo>
                    <a:pt x="4594176" y="2802696"/>
                  </a:lnTo>
                  <a:lnTo>
                    <a:pt x="4584709" y="2846721"/>
                  </a:lnTo>
                  <a:lnTo>
                    <a:pt x="4574350" y="2890540"/>
                  </a:lnTo>
                  <a:lnTo>
                    <a:pt x="4563101" y="2934137"/>
                  </a:lnTo>
                  <a:lnTo>
                    <a:pt x="4550968" y="2977497"/>
                  </a:lnTo>
                  <a:lnTo>
                    <a:pt x="4537953" y="3020607"/>
                  </a:lnTo>
                  <a:lnTo>
                    <a:pt x="4524061" y="3063451"/>
                  </a:lnTo>
                  <a:lnTo>
                    <a:pt x="4509296" y="3106015"/>
                  </a:lnTo>
                  <a:lnTo>
                    <a:pt x="4493660" y="3148284"/>
                  </a:lnTo>
                  <a:lnTo>
                    <a:pt x="4477158" y="3190244"/>
                  </a:lnTo>
                  <a:lnTo>
                    <a:pt x="4459794" y="3231879"/>
                  </a:lnTo>
                  <a:lnTo>
                    <a:pt x="4441571" y="3273175"/>
                  </a:lnTo>
                  <a:lnTo>
                    <a:pt x="4422494" y="3314117"/>
                  </a:lnTo>
                  <a:lnTo>
                    <a:pt x="4402566" y="3354690"/>
                  </a:lnTo>
                  <a:lnTo>
                    <a:pt x="4381790" y="3394881"/>
                  </a:lnTo>
                  <a:lnTo>
                    <a:pt x="4360171" y="3434673"/>
                  </a:lnTo>
                  <a:lnTo>
                    <a:pt x="4337713" y="3474053"/>
                  </a:lnTo>
                  <a:lnTo>
                    <a:pt x="4314419" y="3513006"/>
                  </a:lnTo>
                  <a:lnTo>
                    <a:pt x="4290292" y="3551516"/>
                  </a:lnTo>
                  <a:lnTo>
                    <a:pt x="4265338" y="3589570"/>
                  </a:lnTo>
                  <a:lnTo>
                    <a:pt x="4239559" y="3627153"/>
                  </a:lnTo>
                  <a:lnTo>
                    <a:pt x="4212960" y="3664249"/>
                  </a:lnTo>
                  <a:lnTo>
                    <a:pt x="4185543" y="3700845"/>
                  </a:lnTo>
                  <a:lnTo>
                    <a:pt x="4157314" y="3736925"/>
                  </a:lnTo>
                  <a:lnTo>
                    <a:pt x="4128275" y="3772476"/>
                  </a:lnTo>
                  <a:lnTo>
                    <a:pt x="4098431" y="3807481"/>
                  </a:lnTo>
                  <a:lnTo>
                    <a:pt x="4067786" y="3841926"/>
                  </a:lnTo>
                  <a:lnTo>
                    <a:pt x="4036342" y="3875798"/>
                  </a:lnTo>
                  <a:lnTo>
                    <a:pt x="4004104" y="3909080"/>
                  </a:lnTo>
                  <a:lnTo>
                    <a:pt x="3971076" y="3941759"/>
                  </a:lnTo>
                  <a:lnTo>
                    <a:pt x="3937262" y="3973819"/>
                  </a:lnTo>
                  <a:lnTo>
                    <a:pt x="3902665" y="4005247"/>
                  </a:lnTo>
                  <a:lnTo>
                    <a:pt x="3867289" y="4036026"/>
                  </a:lnTo>
                  <a:lnTo>
                    <a:pt x="3831137" y="4066143"/>
                  </a:lnTo>
                  <a:lnTo>
                    <a:pt x="3794215" y="4095583"/>
                  </a:lnTo>
                  <a:lnTo>
                    <a:pt x="3756525" y="4124331"/>
                  </a:lnTo>
                  <a:lnTo>
                    <a:pt x="3718071" y="4152373"/>
                  </a:lnTo>
                  <a:lnTo>
                    <a:pt x="3678857" y="4179693"/>
                  </a:lnTo>
                  <a:lnTo>
                    <a:pt x="3638887" y="4206277"/>
                  </a:lnTo>
                  <a:lnTo>
                    <a:pt x="3598165" y="4232111"/>
                  </a:lnTo>
                  <a:lnTo>
                    <a:pt x="3556694" y="4257179"/>
                  </a:lnTo>
                  <a:lnTo>
                    <a:pt x="3514691" y="4281346"/>
                  </a:lnTo>
                  <a:lnTo>
                    <a:pt x="3472381" y="4304487"/>
                  </a:lnTo>
                  <a:lnTo>
                    <a:pt x="3429777" y="4326606"/>
                  </a:lnTo>
                  <a:lnTo>
                    <a:pt x="3386896" y="4347708"/>
                  </a:lnTo>
                  <a:lnTo>
                    <a:pt x="3343750" y="4367795"/>
                  </a:lnTo>
                  <a:lnTo>
                    <a:pt x="3300356" y="4386873"/>
                  </a:lnTo>
                  <a:lnTo>
                    <a:pt x="3256728" y="4404944"/>
                  </a:lnTo>
                  <a:lnTo>
                    <a:pt x="3212880" y="4422012"/>
                  </a:lnTo>
                  <a:lnTo>
                    <a:pt x="3168827" y="4438081"/>
                  </a:lnTo>
                  <a:lnTo>
                    <a:pt x="3124584" y="4453155"/>
                  </a:lnTo>
                  <a:lnTo>
                    <a:pt x="3080166" y="4467238"/>
                  </a:lnTo>
                  <a:lnTo>
                    <a:pt x="3035587" y="4480334"/>
                  </a:lnTo>
                  <a:lnTo>
                    <a:pt x="2990862" y="4492445"/>
                  </a:lnTo>
                  <a:lnTo>
                    <a:pt x="2946005" y="4503577"/>
                  </a:lnTo>
                  <a:lnTo>
                    <a:pt x="2901033" y="4513733"/>
                  </a:lnTo>
                  <a:lnTo>
                    <a:pt x="2855958" y="4522916"/>
                  </a:lnTo>
                  <a:lnTo>
                    <a:pt x="2810796" y="4531131"/>
                  </a:lnTo>
                  <a:lnTo>
                    <a:pt x="2765561" y="4538381"/>
                  </a:lnTo>
                  <a:lnTo>
                    <a:pt x="2720269" y="4544670"/>
                  </a:lnTo>
                  <a:lnTo>
                    <a:pt x="2674934" y="4550002"/>
                  </a:lnTo>
                  <a:lnTo>
                    <a:pt x="2629570" y="4554381"/>
                  </a:lnTo>
                  <a:lnTo>
                    <a:pt x="2584193" y="4557810"/>
                  </a:lnTo>
                  <a:lnTo>
                    <a:pt x="2538816" y="4560293"/>
                  </a:lnTo>
                  <a:lnTo>
                    <a:pt x="2493455" y="4561834"/>
                  </a:lnTo>
                  <a:lnTo>
                    <a:pt x="2448125" y="4562437"/>
                  </a:lnTo>
                  <a:lnTo>
                    <a:pt x="2402840" y="4562106"/>
                  </a:lnTo>
                  <a:lnTo>
                    <a:pt x="2357614" y="4560844"/>
                  </a:lnTo>
                  <a:lnTo>
                    <a:pt x="2312464" y="4558655"/>
                  </a:lnTo>
                  <a:lnTo>
                    <a:pt x="2267402" y="4555543"/>
                  </a:lnTo>
                  <a:lnTo>
                    <a:pt x="2222444" y="4551512"/>
                  </a:lnTo>
                  <a:lnTo>
                    <a:pt x="2177605" y="4546565"/>
                  </a:lnTo>
                  <a:lnTo>
                    <a:pt x="2132899" y="4540707"/>
                  </a:lnTo>
                  <a:lnTo>
                    <a:pt x="2088341" y="4533941"/>
                  </a:lnTo>
                  <a:lnTo>
                    <a:pt x="2043946" y="4526271"/>
                  </a:lnTo>
                  <a:lnTo>
                    <a:pt x="1999729" y="4517701"/>
                  </a:lnTo>
                  <a:lnTo>
                    <a:pt x="1955703" y="4508234"/>
                  </a:lnTo>
                  <a:lnTo>
                    <a:pt x="1911884" y="4497874"/>
                  </a:lnTo>
                  <a:lnTo>
                    <a:pt x="1868287" y="4486625"/>
                  </a:lnTo>
                  <a:lnTo>
                    <a:pt x="1824926" y="4474492"/>
                  </a:lnTo>
                  <a:lnTo>
                    <a:pt x="1781816" y="4461477"/>
                  </a:lnTo>
                  <a:lnTo>
                    <a:pt x="1738972" y="4447584"/>
                  </a:lnTo>
                  <a:lnTo>
                    <a:pt x="1696407" y="4432818"/>
                  </a:lnTo>
                  <a:lnTo>
                    <a:pt x="1654138" y="4417182"/>
                  </a:lnTo>
                  <a:lnTo>
                    <a:pt x="1612179" y="4400679"/>
                  </a:lnTo>
                  <a:lnTo>
                    <a:pt x="1570544" y="4383315"/>
                  </a:lnTo>
                  <a:lnTo>
                    <a:pt x="1529248" y="4365091"/>
                  </a:lnTo>
                  <a:lnTo>
                    <a:pt x="1488306" y="4346013"/>
                  </a:lnTo>
                  <a:lnTo>
                    <a:pt x="1447733" y="4326084"/>
                  </a:lnTo>
                  <a:lnTo>
                    <a:pt x="1407542" y="4305308"/>
                  </a:lnTo>
                  <a:lnTo>
                    <a:pt x="1367750" y="4283688"/>
                  </a:lnTo>
                  <a:lnTo>
                    <a:pt x="1328371" y="4261229"/>
                  </a:lnTo>
                  <a:lnTo>
                    <a:pt x="1289418" y="4237934"/>
                  </a:lnTo>
                  <a:lnTo>
                    <a:pt x="1250908" y="4213806"/>
                  </a:lnTo>
                  <a:lnTo>
                    <a:pt x="1212854" y="4188851"/>
                  </a:lnTo>
                  <a:lnTo>
                    <a:pt x="1175272" y="4163071"/>
                  </a:lnTo>
                  <a:lnTo>
                    <a:pt x="1138176" y="4136471"/>
                  </a:lnTo>
                  <a:lnTo>
                    <a:pt x="1101581" y="4109053"/>
                  </a:lnTo>
                  <a:lnTo>
                    <a:pt x="1065501" y="4080823"/>
                  </a:lnTo>
                  <a:lnTo>
                    <a:pt x="1029952" y="4051783"/>
                  </a:lnTo>
                  <a:lnTo>
                    <a:pt x="994948" y="4021938"/>
                  </a:lnTo>
                  <a:lnTo>
                    <a:pt x="960503" y="3991291"/>
                  </a:lnTo>
                  <a:lnTo>
                    <a:pt x="926632" y="3959846"/>
                  </a:lnTo>
                  <a:lnTo>
                    <a:pt x="893351" y="3927608"/>
                  </a:lnTo>
                  <a:lnTo>
                    <a:pt x="860673" y="3894578"/>
                  </a:lnTo>
                  <a:lnTo>
                    <a:pt x="828614" y="3860763"/>
                  </a:lnTo>
                  <a:lnTo>
                    <a:pt x="797188" y="3826164"/>
                  </a:lnTo>
                  <a:lnTo>
                    <a:pt x="766409" y="3790787"/>
                  </a:lnTo>
                  <a:lnTo>
                    <a:pt x="736294" y="3754634"/>
                  </a:lnTo>
                  <a:lnTo>
                    <a:pt x="706855" y="3717710"/>
                  </a:lnTo>
                  <a:lnTo>
                    <a:pt x="678109" y="3680019"/>
                  </a:lnTo>
                  <a:lnTo>
                    <a:pt x="650069" y="3641563"/>
                  </a:lnTo>
                  <a:lnTo>
                    <a:pt x="622750" y="3602348"/>
                  </a:lnTo>
                  <a:lnTo>
                    <a:pt x="596168" y="3562377"/>
                  </a:lnTo>
                  <a:lnTo>
                    <a:pt x="570336" y="3521653"/>
                  </a:lnTo>
                  <a:lnTo>
                    <a:pt x="545270" y="3480181"/>
                  </a:lnTo>
                  <a:lnTo>
                    <a:pt x="521105" y="3438178"/>
                  </a:lnTo>
                  <a:lnTo>
                    <a:pt x="497966" y="3395867"/>
                  </a:lnTo>
                  <a:lnTo>
                    <a:pt x="475848" y="3353264"/>
                  </a:lnTo>
                  <a:lnTo>
                    <a:pt x="454748" y="3310382"/>
                  </a:lnTo>
                  <a:lnTo>
                    <a:pt x="434662" y="3267237"/>
                  </a:lnTo>
                  <a:lnTo>
                    <a:pt x="415586" y="3223843"/>
                  </a:lnTo>
                  <a:lnTo>
                    <a:pt x="397517" y="3180214"/>
                  </a:lnTo>
                  <a:lnTo>
                    <a:pt x="380450" y="3136366"/>
                  </a:lnTo>
                  <a:lnTo>
                    <a:pt x="364382" y="3092313"/>
                  </a:lnTo>
                  <a:lnTo>
                    <a:pt x="349309" y="3048071"/>
                  </a:lnTo>
                  <a:lnTo>
                    <a:pt x="335227" y="3003652"/>
                  </a:lnTo>
                  <a:lnTo>
                    <a:pt x="322133" y="2959073"/>
                  </a:lnTo>
                  <a:lnTo>
                    <a:pt x="310022" y="2914348"/>
                  </a:lnTo>
                  <a:lnTo>
                    <a:pt x="298891" y="2869492"/>
                  </a:lnTo>
                  <a:lnTo>
                    <a:pt x="288736" y="2824519"/>
                  </a:lnTo>
                  <a:lnTo>
                    <a:pt x="279554" y="2779444"/>
                  </a:lnTo>
                  <a:lnTo>
                    <a:pt x="271339" y="2734282"/>
                  </a:lnTo>
                  <a:lnTo>
                    <a:pt x="264090" y="2689048"/>
                  </a:lnTo>
                  <a:lnTo>
                    <a:pt x="257802" y="2643756"/>
                  </a:lnTo>
                  <a:lnTo>
                    <a:pt x="252470" y="2598420"/>
                  </a:lnTo>
                  <a:lnTo>
                    <a:pt x="248092" y="2553057"/>
                  </a:lnTo>
                  <a:lnTo>
                    <a:pt x="244664" y="2507679"/>
                  </a:lnTo>
                  <a:lnTo>
                    <a:pt x="242181" y="2462303"/>
                  </a:lnTo>
                  <a:lnTo>
                    <a:pt x="240640" y="2416942"/>
                  </a:lnTo>
                  <a:lnTo>
                    <a:pt x="240037" y="2371612"/>
                  </a:lnTo>
                  <a:lnTo>
                    <a:pt x="240369" y="2326326"/>
                  </a:lnTo>
                  <a:lnTo>
                    <a:pt x="241631" y="2281101"/>
                  </a:lnTo>
                  <a:lnTo>
                    <a:pt x="243820" y="2235950"/>
                  </a:lnTo>
                  <a:lnTo>
                    <a:pt x="246932" y="2190888"/>
                  </a:lnTo>
                  <a:lnTo>
                    <a:pt x="250963" y="2145931"/>
                  </a:lnTo>
                  <a:lnTo>
                    <a:pt x="255910" y="2101092"/>
                  </a:lnTo>
                  <a:lnTo>
                    <a:pt x="261768" y="2056386"/>
                  </a:lnTo>
                  <a:lnTo>
                    <a:pt x="268534" y="2011828"/>
                  </a:lnTo>
                  <a:lnTo>
                    <a:pt x="276204" y="1967433"/>
                  </a:lnTo>
                  <a:lnTo>
                    <a:pt x="284774" y="1923215"/>
                  </a:lnTo>
                  <a:lnTo>
                    <a:pt x="294241" y="1879190"/>
                  </a:lnTo>
                  <a:lnTo>
                    <a:pt x="304600" y="1835371"/>
                  </a:lnTo>
                  <a:lnTo>
                    <a:pt x="315849" y="1791774"/>
                  </a:lnTo>
                  <a:lnTo>
                    <a:pt x="327982" y="1748413"/>
                  </a:lnTo>
                  <a:lnTo>
                    <a:pt x="340996" y="1705303"/>
                  </a:lnTo>
                  <a:lnTo>
                    <a:pt x="354889" y="1662458"/>
                  </a:lnTo>
                  <a:lnTo>
                    <a:pt x="369654" y="1619894"/>
                  </a:lnTo>
                  <a:lnTo>
                    <a:pt x="385290" y="1577625"/>
                  </a:lnTo>
                  <a:lnTo>
                    <a:pt x="401792" y="1535665"/>
                  </a:lnTo>
                  <a:lnTo>
                    <a:pt x="419156" y="1494031"/>
                  </a:lnTo>
                  <a:lnTo>
                    <a:pt x="437379" y="1452735"/>
                  </a:lnTo>
                  <a:lnTo>
                    <a:pt x="456456" y="1411793"/>
                  </a:lnTo>
                  <a:lnTo>
                    <a:pt x="476384" y="1371219"/>
                  </a:lnTo>
                  <a:lnTo>
                    <a:pt x="497160" y="1331029"/>
                  </a:lnTo>
                  <a:lnTo>
                    <a:pt x="518779" y="1291237"/>
                  </a:lnTo>
                  <a:lnTo>
                    <a:pt x="541237" y="1251857"/>
                  </a:lnTo>
                  <a:lnTo>
                    <a:pt x="564531" y="1212905"/>
                  </a:lnTo>
                  <a:lnTo>
                    <a:pt x="588658" y="1174394"/>
                  </a:lnTo>
                  <a:lnTo>
                    <a:pt x="613612" y="1136341"/>
                  </a:lnTo>
                  <a:lnTo>
                    <a:pt x="639391" y="1098759"/>
                  </a:lnTo>
                  <a:lnTo>
                    <a:pt x="665990" y="1061663"/>
                  </a:lnTo>
                  <a:lnTo>
                    <a:pt x="693407" y="1025068"/>
                  </a:lnTo>
                  <a:lnTo>
                    <a:pt x="721636" y="988988"/>
                  </a:lnTo>
                  <a:lnTo>
                    <a:pt x="750675" y="953438"/>
                  </a:lnTo>
                  <a:lnTo>
                    <a:pt x="780519" y="918434"/>
                  </a:lnTo>
                  <a:lnTo>
                    <a:pt x="811164" y="883989"/>
                  </a:lnTo>
                  <a:lnTo>
                    <a:pt x="842608" y="850119"/>
                  </a:lnTo>
                  <a:lnTo>
                    <a:pt x="874846" y="816837"/>
                  </a:lnTo>
                  <a:lnTo>
                    <a:pt x="907874" y="784160"/>
                  </a:lnTo>
                  <a:lnTo>
                    <a:pt x="941688" y="752100"/>
                  </a:lnTo>
                  <a:lnTo>
                    <a:pt x="976285" y="720674"/>
                  </a:lnTo>
                  <a:lnTo>
                    <a:pt x="1011661" y="689896"/>
                  </a:lnTo>
                  <a:lnTo>
                    <a:pt x="1047812" y="659780"/>
                  </a:lnTo>
                  <a:lnTo>
                    <a:pt x="1084735" y="630342"/>
                  </a:lnTo>
                  <a:lnTo>
                    <a:pt x="1122425" y="601595"/>
                  </a:lnTo>
                  <a:lnTo>
                    <a:pt x="1160879" y="573555"/>
                  </a:lnTo>
                  <a:lnTo>
                    <a:pt x="1200093" y="546237"/>
                  </a:lnTo>
                  <a:lnTo>
                    <a:pt x="1240063" y="519654"/>
                  </a:lnTo>
                  <a:lnTo>
                    <a:pt x="1280785" y="493823"/>
                  </a:lnTo>
                  <a:lnTo>
                    <a:pt x="1322256" y="468757"/>
                  </a:lnTo>
                  <a:lnTo>
                    <a:pt x="1378136" y="584708"/>
                  </a:lnTo>
                  <a:lnTo>
                    <a:pt x="1432492" y="273938"/>
                  </a:lnTo>
                  <a:lnTo>
                    <a:pt x="1161982" y="136144"/>
                  </a:lnTo>
                  <a:lnTo>
                    <a:pt x="1217862" y="252095"/>
                  </a:lnTo>
                  <a:lnTo>
                    <a:pt x="1174513" y="277789"/>
                  </a:lnTo>
                  <a:lnTo>
                    <a:pt x="1131789" y="304317"/>
                  </a:lnTo>
                  <a:lnTo>
                    <a:pt x="1089699" y="331668"/>
                  </a:lnTo>
                  <a:lnTo>
                    <a:pt x="1048253" y="359828"/>
                  </a:lnTo>
                  <a:lnTo>
                    <a:pt x="1007461" y="388785"/>
                  </a:lnTo>
                  <a:lnTo>
                    <a:pt x="967332" y="418527"/>
                  </a:lnTo>
                  <a:lnTo>
                    <a:pt x="927874" y="449041"/>
                  </a:lnTo>
                  <a:lnTo>
                    <a:pt x="889099" y="480315"/>
                  </a:lnTo>
                  <a:lnTo>
                    <a:pt x="851014" y="512337"/>
                  </a:lnTo>
                  <a:lnTo>
                    <a:pt x="813630" y="545094"/>
                  </a:lnTo>
                  <a:lnTo>
                    <a:pt x="776956" y="578574"/>
                  </a:lnTo>
                  <a:lnTo>
                    <a:pt x="741001" y="612764"/>
                  </a:lnTo>
                  <a:lnTo>
                    <a:pt x="705774" y="647652"/>
                  </a:lnTo>
                  <a:lnTo>
                    <a:pt x="671286" y="683227"/>
                  </a:lnTo>
                  <a:lnTo>
                    <a:pt x="637546" y="719474"/>
                  </a:lnTo>
                  <a:lnTo>
                    <a:pt x="604562" y="756382"/>
                  </a:lnTo>
                  <a:lnTo>
                    <a:pt x="572345" y="793939"/>
                  </a:lnTo>
                  <a:lnTo>
                    <a:pt x="540903" y="832132"/>
                  </a:lnTo>
                  <a:lnTo>
                    <a:pt x="510247" y="870949"/>
                  </a:lnTo>
                  <a:lnTo>
                    <a:pt x="480385" y="910377"/>
                  </a:lnTo>
                  <a:lnTo>
                    <a:pt x="451327" y="950404"/>
                  </a:lnTo>
                  <a:lnTo>
                    <a:pt x="423083" y="991018"/>
                  </a:lnTo>
                  <a:lnTo>
                    <a:pt x="395662" y="1032205"/>
                  </a:lnTo>
                  <a:lnTo>
                    <a:pt x="369073" y="1073955"/>
                  </a:lnTo>
                  <a:lnTo>
                    <a:pt x="343325" y="1116255"/>
                  </a:lnTo>
                  <a:lnTo>
                    <a:pt x="318429" y="1159091"/>
                  </a:lnTo>
                  <a:lnTo>
                    <a:pt x="294393" y="1202452"/>
                  </a:lnTo>
                  <a:lnTo>
                    <a:pt x="271228" y="1246325"/>
                  </a:lnTo>
                  <a:lnTo>
                    <a:pt x="248941" y="1290699"/>
                  </a:lnTo>
                  <a:lnTo>
                    <a:pt x="227543" y="1335559"/>
                  </a:lnTo>
                  <a:lnTo>
                    <a:pt x="207044" y="1380895"/>
                  </a:lnTo>
                  <a:lnTo>
                    <a:pt x="187452" y="1426694"/>
                  </a:lnTo>
                  <a:lnTo>
                    <a:pt x="168777" y="1472943"/>
                  </a:lnTo>
                  <a:lnTo>
                    <a:pt x="151029" y="1519631"/>
                  </a:lnTo>
                  <a:lnTo>
                    <a:pt x="134216" y="1566743"/>
                  </a:lnTo>
                  <a:lnTo>
                    <a:pt x="118349" y="1614270"/>
                  </a:lnTo>
                  <a:lnTo>
                    <a:pt x="103436" y="1662197"/>
                  </a:lnTo>
                  <a:lnTo>
                    <a:pt x="89488" y="1710512"/>
                  </a:lnTo>
                  <a:lnTo>
                    <a:pt x="76513" y="1759204"/>
                  </a:lnTo>
                  <a:lnTo>
                    <a:pt x="64946" y="1806382"/>
                  </a:lnTo>
                  <a:lnTo>
                    <a:pt x="54349" y="1853571"/>
                  </a:lnTo>
                  <a:lnTo>
                    <a:pt x="44716" y="1900758"/>
                  </a:lnTo>
                  <a:lnTo>
                    <a:pt x="36040" y="1947933"/>
                  </a:lnTo>
                  <a:lnTo>
                    <a:pt x="28315" y="1995086"/>
                  </a:lnTo>
                  <a:lnTo>
                    <a:pt x="21536" y="2042206"/>
                  </a:lnTo>
                  <a:lnTo>
                    <a:pt x="15694" y="2089281"/>
                  </a:lnTo>
                  <a:lnTo>
                    <a:pt x="10785" y="2136302"/>
                  </a:lnTo>
                  <a:lnTo>
                    <a:pt x="6802" y="2183258"/>
                  </a:lnTo>
                  <a:lnTo>
                    <a:pt x="3738" y="2230138"/>
                  </a:lnTo>
                  <a:lnTo>
                    <a:pt x="1587" y="2276931"/>
                  </a:lnTo>
                  <a:lnTo>
                    <a:pt x="343" y="2323627"/>
                  </a:lnTo>
                  <a:lnTo>
                    <a:pt x="0" y="2370215"/>
                  </a:lnTo>
                  <a:lnTo>
                    <a:pt x="550" y="2416684"/>
                  </a:lnTo>
                  <a:lnTo>
                    <a:pt x="1988" y="2463024"/>
                  </a:lnTo>
                  <a:lnTo>
                    <a:pt x="4308" y="2509224"/>
                  </a:lnTo>
                  <a:lnTo>
                    <a:pt x="7503" y="2555273"/>
                  </a:lnTo>
                  <a:lnTo>
                    <a:pt x="11567" y="2601161"/>
                  </a:lnTo>
                  <a:lnTo>
                    <a:pt x="16493" y="2646876"/>
                  </a:lnTo>
                  <a:lnTo>
                    <a:pt x="22275" y="2692409"/>
                  </a:lnTo>
                  <a:lnTo>
                    <a:pt x="28907" y="2737749"/>
                  </a:lnTo>
                  <a:lnTo>
                    <a:pt x="36382" y="2782884"/>
                  </a:lnTo>
                  <a:lnTo>
                    <a:pt x="44695" y="2827804"/>
                  </a:lnTo>
                  <a:lnTo>
                    <a:pt x="53838" y="2872499"/>
                  </a:lnTo>
                  <a:lnTo>
                    <a:pt x="63806" y="2916958"/>
                  </a:lnTo>
                  <a:lnTo>
                    <a:pt x="74591" y="2961170"/>
                  </a:lnTo>
                  <a:lnTo>
                    <a:pt x="86189" y="3005124"/>
                  </a:lnTo>
                  <a:lnTo>
                    <a:pt x="98592" y="3048810"/>
                  </a:lnTo>
                  <a:lnTo>
                    <a:pt x="111794" y="3092218"/>
                  </a:lnTo>
                  <a:lnTo>
                    <a:pt x="125788" y="3135335"/>
                  </a:lnTo>
                  <a:lnTo>
                    <a:pt x="140569" y="3178153"/>
                  </a:lnTo>
                  <a:lnTo>
                    <a:pt x="156131" y="3220659"/>
                  </a:lnTo>
                  <a:lnTo>
                    <a:pt x="172466" y="3262844"/>
                  </a:lnTo>
                  <a:lnTo>
                    <a:pt x="189568" y="3304696"/>
                  </a:lnTo>
                  <a:lnTo>
                    <a:pt x="207431" y="3346206"/>
                  </a:lnTo>
                  <a:lnTo>
                    <a:pt x="226050" y="3387361"/>
                  </a:lnTo>
                  <a:lnTo>
                    <a:pt x="245416" y="3428153"/>
                  </a:lnTo>
                  <a:lnTo>
                    <a:pt x="265525" y="3468569"/>
                  </a:lnTo>
                  <a:lnTo>
                    <a:pt x="286369" y="3508600"/>
                  </a:lnTo>
                  <a:lnTo>
                    <a:pt x="307943" y="3548234"/>
                  </a:lnTo>
                  <a:lnTo>
                    <a:pt x="330240" y="3587461"/>
                  </a:lnTo>
                  <a:lnTo>
                    <a:pt x="353253" y="3626270"/>
                  </a:lnTo>
                  <a:lnTo>
                    <a:pt x="376977" y="3664651"/>
                  </a:lnTo>
                  <a:lnTo>
                    <a:pt x="401405" y="3702593"/>
                  </a:lnTo>
                  <a:lnTo>
                    <a:pt x="426531" y="3740085"/>
                  </a:lnTo>
                  <a:lnTo>
                    <a:pt x="452348" y="3777116"/>
                  </a:lnTo>
                  <a:lnTo>
                    <a:pt x="478850" y="3813677"/>
                  </a:lnTo>
                  <a:lnTo>
                    <a:pt x="506031" y="3849755"/>
                  </a:lnTo>
                  <a:lnTo>
                    <a:pt x="533884" y="3885341"/>
                  </a:lnTo>
                  <a:lnTo>
                    <a:pt x="562403" y="3920423"/>
                  </a:lnTo>
                  <a:lnTo>
                    <a:pt x="591582" y="3954992"/>
                  </a:lnTo>
                  <a:lnTo>
                    <a:pt x="621414" y="3989036"/>
                  </a:lnTo>
                  <a:lnTo>
                    <a:pt x="651893" y="4022545"/>
                  </a:lnTo>
                  <a:lnTo>
                    <a:pt x="683013" y="4055508"/>
                  </a:lnTo>
                  <a:lnTo>
                    <a:pt x="714768" y="4087914"/>
                  </a:lnTo>
                  <a:lnTo>
                    <a:pt x="747150" y="4119753"/>
                  </a:lnTo>
                  <a:lnTo>
                    <a:pt x="780154" y="4151014"/>
                  </a:lnTo>
                  <a:lnTo>
                    <a:pt x="813774" y="4181686"/>
                  </a:lnTo>
                  <a:lnTo>
                    <a:pt x="848002" y="4211759"/>
                  </a:lnTo>
                  <a:lnTo>
                    <a:pt x="882833" y="4241222"/>
                  </a:lnTo>
                  <a:lnTo>
                    <a:pt x="918261" y="4270064"/>
                  </a:lnTo>
                  <a:lnTo>
                    <a:pt x="954278" y="4298274"/>
                  </a:lnTo>
                  <a:lnTo>
                    <a:pt x="990879" y="4325843"/>
                  </a:lnTo>
                  <a:lnTo>
                    <a:pt x="1028058" y="4352759"/>
                  </a:lnTo>
                  <a:lnTo>
                    <a:pt x="1065807" y="4379011"/>
                  </a:lnTo>
                  <a:lnTo>
                    <a:pt x="1104121" y="4404589"/>
                  </a:lnTo>
                  <a:lnTo>
                    <a:pt x="1142994" y="4429482"/>
                  </a:lnTo>
                  <a:lnTo>
                    <a:pt x="1182418" y="4453680"/>
                  </a:lnTo>
                  <a:lnTo>
                    <a:pt x="1222388" y="4477172"/>
                  </a:lnTo>
                  <a:lnTo>
                    <a:pt x="1262898" y="4499947"/>
                  </a:lnTo>
                  <a:lnTo>
                    <a:pt x="1303940" y="4521994"/>
                  </a:lnTo>
                  <a:lnTo>
                    <a:pt x="1345509" y="4543303"/>
                  </a:lnTo>
                  <a:lnTo>
                    <a:pt x="1387599" y="4563863"/>
                  </a:lnTo>
                  <a:lnTo>
                    <a:pt x="1430202" y="4583664"/>
                  </a:lnTo>
                  <a:lnTo>
                    <a:pt x="1473313" y="4602694"/>
                  </a:lnTo>
                  <a:lnTo>
                    <a:pt x="1516926" y="4620943"/>
                  </a:lnTo>
                  <a:lnTo>
                    <a:pt x="1561033" y="4638401"/>
                  </a:lnTo>
                  <a:lnTo>
                    <a:pt x="1605629" y="4655056"/>
                  </a:lnTo>
                  <a:lnTo>
                    <a:pt x="1650707" y="4670898"/>
                  </a:lnTo>
                  <a:lnTo>
                    <a:pt x="1696262" y="4685917"/>
                  </a:lnTo>
                  <a:lnTo>
                    <a:pt x="1742286" y="4700101"/>
                  </a:lnTo>
                  <a:lnTo>
                    <a:pt x="1788773" y="4713440"/>
                  </a:lnTo>
                  <a:lnTo>
                    <a:pt x="1835717" y="4725924"/>
                  </a:lnTo>
                  <a:lnTo>
                    <a:pt x="1882896" y="4737488"/>
                  </a:lnTo>
                  <a:lnTo>
                    <a:pt x="1930084" y="4748083"/>
                  </a:lnTo>
                  <a:lnTo>
                    <a:pt x="1977272" y="4757714"/>
                  </a:lnTo>
                  <a:lnTo>
                    <a:pt x="2024447" y="4766388"/>
                  </a:lnTo>
                  <a:lnTo>
                    <a:pt x="2071600" y="4774110"/>
                  </a:lnTo>
                  <a:lnTo>
                    <a:pt x="2118720" y="4780888"/>
                  </a:lnTo>
                  <a:lnTo>
                    <a:pt x="2165796" y="4786728"/>
                  </a:lnTo>
                  <a:lnTo>
                    <a:pt x="2212817" y="4791635"/>
                  </a:lnTo>
                  <a:lnTo>
                    <a:pt x="2259774" y="4795617"/>
                  </a:lnTo>
                  <a:lnTo>
                    <a:pt x="2306654" y="4798679"/>
                  </a:lnTo>
                  <a:lnTo>
                    <a:pt x="2353448" y="4800829"/>
                  </a:lnTo>
                  <a:lnTo>
                    <a:pt x="2400144" y="4802071"/>
                  </a:lnTo>
                  <a:lnTo>
                    <a:pt x="2446732" y="4802413"/>
                  </a:lnTo>
                  <a:lnTo>
                    <a:pt x="2493202" y="4801862"/>
                  </a:lnTo>
                  <a:lnTo>
                    <a:pt x="2539543" y="4800422"/>
                  </a:lnTo>
                  <a:lnTo>
                    <a:pt x="2585743" y="4798101"/>
                  </a:lnTo>
                  <a:lnTo>
                    <a:pt x="2631793" y="4794905"/>
                  </a:lnTo>
                  <a:lnTo>
                    <a:pt x="2677681" y="4790840"/>
                  </a:lnTo>
                  <a:lnTo>
                    <a:pt x="2723398" y="4785913"/>
                  </a:lnTo>
                  <a:lnTo>
                    <a:pt x="2768931" y="4780130"/>
                  </a:lnTo>
                  <a:lnTo>
                    <a:pt x="2814271" y="4773497"/>
                  </a:lnTo>
                  <a:lnTo>
                    <a:pt x="2859407" y="4766021"/>
                  </a:lnTo>
                  <a:lnTo>
                    <a:pt x="2904328" y="4757708"/>
                  </a:lnTo>
                  <a:lnTo>
                    <a:pt x="2949024" y="4748564"/>
                  </a:lnTo>
                  <a:lnTo>
                    <a:pt x="2993484" y="4738596"/>
                  </a:lnTo>
                  <a:lnTo>
                    <a:pt x="3037696" y="4727809"/>
                  </a:lnTo>
                  <a:lnTo>
                    <a:pt x="3081651" y="4716211"/>
                  </a:lnTo>
                  <a:lnTo>
                    <a:pt x="3125338" y="4703808"/>
                  </a:lnTo>
                  <a:lnTo>
                    <a:pt x="3168746" y="4690606"/>
                  </a:lnTo>
                  <a:lnTo>
                    <a:pt x="3211865" y="4676611"/>
                  </a:lnTo>
                  <a:lnTo>
                    <a:pt x="3254683" y="4661829"/>
                  </a:lnTo>
                  <a:lnTo>
                    <a:pt x="3297190" y="4646268"/>
                  </a:lnTo>
                  <a:lnTo>
                    <a:pt x="3339375" y="4629932"/>
                  </a:lnTo>
                  <a:lnTo>
                    <a:pt x="3381228" y="4612830"/>
                  </a:lnTo>
                  <a:lnTo>
                    <a:pt x="3422739" y="4594966"/>
                  </a:lnTo>
                  <a:lnTo>
                    <a:pt x="3463895" y="4576348"/>
                  </a:lnTo>
                  <a:lnTo>
                    <a:pt x="3504687" y="4556982"/>
                  </a:lnTo>
                  <a:lnTo>
                    <a:pt x="3545104" y="4536873"/>
                  </a:lnTo>
                  <a:lnTo>
                    <a:pt x="3585135" y="4516029"/>
                  </a:lnTo>
                  <a:lnTo>
                    <a:pt x="3624770" y="4494455"/>
                  </a:lnTo>
                  <a:lnTo>
                    <a:pt x="3663998" y="4472159"/>
                  </a:lnTo>
                  <a:lnTo>
                    <a:pt x="3702808" y="4449145"/>
                  </a:lnTo>
                  <a:lnTo>
                    <a:pt x="3741189" y="4425422"/>
                  </a:lnTo>
                  <a:lnTo>
                    <a:pt x="3779132" y="4400994"/>
                  </a:lnTo>
                  <a:lnTo>
                    <a:pt x="3816624" y="4375869"/>
                  </a:lnTo>
                  <a:lnTo>
                    <a:pt x="3853656" y="4350052"/>
                  </a:lnTo>
                  <a:lnTo>
                    <a:pt x="3890217" y="4323550"/>
                  </a:lnTo>
                  <a:lnTo>
                    <a:pt x="3926295" y="4296370"/>
                  </a:lnTo>
                  <a:lnTo>
                    <a:pt x="3961881" y="4268518"/>
                  </a:lnTo>
                  <a:lnTo>
                    <a:pt x="3996964" y="4239999"/>
                  </a:lnTo>
                  <a:lnTo>
                    <a:pt x="4031533" y="4210821"/>
                  </a:lnTo>
                  <a:lnTo>
                    <a:pt x="4065578" y="4180989"/>
                  </a:lnTo>
                  <a:lnTo>
                    <a:pt x="4099086" y="4150510"/>
                  </a:lnTo>
                  <a:lnTo>
                    <a:pt x="4132049" y="4119391"/>
                  </a:lnTo>
                  <a:lnTo>
                    <a:pt x="4164456" y="4087637"/>
                  </a:lnTo>
                  <a:lnTo>
                    <a:pt x="4196295" y="4055256"/>
                  </a:lnTo>
                  <a:lnTo>
                    <a:pt x="4227555" y="4022253"/>
                  </a:lnTo>
                  <a:lnTo>
                    <a:pt x="4258227" y="3988634"/>
                  </a:lnTo>
                  <a:lnTo>
                    <a:pt x="4288300" y="3954406"/>
                  </a:lnTo>
                  <a:lnTo>
                    <a:pt x="4317763" y="3919576"/>
                  </a:lnTo>
                  <a:lnTo>
                    <a:pt x="4346604" y="3884150"/>
                  </a:lnTo>
                  <a:lnTo>
                    <a:pt x="4374815" y="3848133"/>
                  </a:lnTo>
                  <a:lnTo>
                    <a:pt x="4402383" y="3811533"/>
                  </a:lnTo>
                  <a:lnTo>
                    <a:pt x="4429298" y="3774356"/>
                  </a:lnTo>
                  <a:lnTo>
                    <a:pt x="4455550" y="3736607"/>
                  </a:lnTo>
                  <a:lnTo>
                    <a:pt x="4481127" y="3698294"/>
                  </a:lnTo>
                  <a:lnTo>
                    <a:pt x="4506020" y="3659423"/>
                  </a:lnTo>
                  <a:lnTo>
                    <a:pt x="4530217" y="3619999"/>
                  </a:lnTo>
                  <a:lnTo>
                    <a:pt x="4553708" y="3580030"/>
                  </a:lnTo>
                  <a:lnTo>
                    <a:pt x="4576481" y="3539522"/>
                  </a:lnTo>
                  <a:lnTo>
                    <a:pt x="4598528" y="3498481"/>
                  </a:lnTo>
                  <a:lnTo>
                    <a:pt x="4619835" y="3456913"/>
                  </a:lnTo>
                  <a:lnTo>
                    <a:pt x="4640394" y="3414825"/>
                  </a:lnTo>
                  <a:lnTo>
                    <a:pt x="4660193" y="3372222"/>
                  </a:lnTo>
                  <a:lnTo>
                    <a:pt x="4679222" y="3329113"/>
                  </a:lnTo>
                  <a:lnTo>
                    <a:pt x="4697470" y="3285501"/>
                  </a:lnTo>
                  <a:lnTo>
                    <a:pt x="4714926" y="3241395"/>
                  </a:lnTo>
                  <a:lnTo>
                    <a:pt x="4731579" y="3196801"/>
                  </a:lnTo>
                  <a:lnTo>
                    <a:pt x="4747420" y="3151724"/>
                  </a:lnTo>
                  <a:lnTo>
                    <a:pt x="4762437" y="3106171"/>
                  </a:lnTo>
                  <a:lnTo>
                    <a:pt x="4776619" y="3060148"/>
                  </a:lnTo>
                  <a:lnTo>
                    <a:pt x="4789956" y="3013662"/>
                  </a:lnTo>
                  <a:lnTo>
                    <a:pt x="4802437" y="2966720"/>
                  </a:lnTo>
                  <a:lnTo>
                    <a:pt x="4814004" y="2919541"/>
                  </a:lnTo>
                  <a:lnTo>
                    <a:pt x="4824601" y="2872352"/>
                  </a:lnTo>
                  <a:lnTo>
                    <a:pt x="4834234" y="2825165"/>
                  </a:lnTo>
                  <a:lnTo>
                    <a:pt x="4842910" y="2777989"/>
                  </a:lnTo>
                  <a:lnTo>
                    <a:pt x="4850634" y="2730836"/>
                  </a:lnTo>
                  <a:lnTo>
                    <a:pt x="4857414" y="2683716"/>
                  </a:lnTo>
                  <a:lnTo>
                    <a:pt x="4863256" y="2636640"/>
                  </a:lnTo>
                  <a:lnTo>
                    <a:pt x="4868165" y="2589619"/>
                  </a:lnTo>
                  <a:lnTo>
                    <a:pt x="4872148" y="2542663"/>
                  </a:lnTo>
                  <a:lnTo>
                    <a:pt x="4875212" y="2495783"/>
                  </a:lnTo>
                  <a:lnTo>
                    <a:pt x="4877363" y="2448989"/>
                  </a:lnTo>
                  <a:lnTo>
                    <a:pt x="4878607" y="2402292"/>
                  </a:lnTo>
                  <a:lnTo>
                    <a:pt x="4878950" y="2355704"/>
                  </a:lnTo>
                  <a:lnTo>
                    <a:pt x="4878400" y="2309234"/>
                  </a:lnTo>
                  <a:lnTo>
                    <a:pt x="4876962" y="2262894"/>
                  </a:lnTo>
                  <a:lnTo>
                    <a:pt x="4874642" y="2216693"/>
                  </a:lnTo>
                  <a:lnTo>
                    <a:pt x="4871447" y="2170644"/>
                  </a:lnTo>
                  <a:lnTo>
                    <a:pt x="4867383" y="2124755"/>
                  </a:lnTo>
                  <a:lnTo>
                    <a:pt x="4862457" y="2079039"/>
                  </a:lnTo>
                  <a:lnTo>
                    <a:pt x="4856675" y="2033505"/>
                  </a:lnTo>
                  <a:lnTo>
                    <a:pt x="4850043" y="1988165"/>
                  </a:lnTo>
                  <a:lnTo>
                    <a:pt x="4842568" y="1943029"/>
                  </a:lnTo>
                  <a:lnTo>
                    <a:pt x="4834255" y="1898108"/>
                  </a:lnTo>
                  <a:lnTo>
                    <a:pt x="4825112" y="1853412"/>
                  </a:lnTo>
                  <a:lnTo>
                    <a:pt x="4815144" y="1808953"/>
                  </a:lnTo>
                  <a:lnTo>
                    <a:pt x="4804359" y="1764740"/>
                  </a:lnTo>
                  <a:lnTo>
                    <a:pt x="4792761" y="1720785"/>
                  </a:lnTo>
                  <a:lnTo>
                    <a:pt x="4780358" y="1677098"/>
                  </a:lnTo>
                  <a:lnTo>
                    <a:pt x="4767156" y="1633690"/>
                  </a:lnTo>
                  <a:lnTo>
                    <a:pt x="4753162" y="1590572"/>
                  </a:lnTo>
                  <a:lnTo>
                    <a:pt x="4738380" y="1547754"/>
                  </a:lnTo>
                  <a:lnTo>
                    <a:pt x="4722819" y="1505247"/>
                  </a:lnTo>
                  <a:lnTo>
                    <a:pt x="4706484" y="1463061"/>
                  </a:lnTo>
                  <a:lnTo>
                    <a:pt x="4689382" y="1421208"/>
                  </a:lnTo>
                  <a:lnTo>
                    <a:pt x="4671518" y="1379698"/>
                  </a:lnTo>
                  <a:lnTo>
                    <a:pt x="4652900" y="1338541"/>
                  </a:lnTo>
                  <a:lnTo>
                    <a:pt x="4633534" y="1297749"/>
                  </a:lnTo>
                  <a:lnTo>
                    <a:pt x="4613425" y="1257332"/>
                  </a:lnTo>
                  <a:lnTo>
                    <a:pt x="4592581" y="1217301"/>
                  </a:lnTo>
                  <a:lnTo>
                    <a:pt x="4571007" y="1177666"/>
                  </a:lnTo>
                  <a:lnTo>
                    <a:pt x="4548710" y="1138438"/>
                  </a:lnTo>
                  <a:lnTo>
                    <a:pt x="4525697" y="1099629"/>
                  </a:lnTo>
                  <a:lnTo>
                    <a:pt x="4501973" y="1061247"/>
                  </a:lnTo>
                  <a:lnTo>
                    <a:pt x="4477545" y="1023305"/>
                  </a:lnTo>
                  <a:lnTo>
                    <a:pt x="4452419" y="985812"/>
                  </a:lnTo>
                  <a:lnTo>
                    <a:pt x="4426602" y="948781"/>
                  </a:lnTo>
                  <a:lnTo>
                    <a:pt x="4400100" y="912220"/>
                  </a:lnTo>
                  <a:lnTo>
                    <a:pt x="4372919" y="876141"/>
                  </a:lnTo>
                  <a:lnTo>
                    <a:pt x="4345066" y="840555"/>
                  </a:lnTo>
                  <a:lnTo>
                    <a:pt x="4316547" y="805472"/>
                  </a:lnTo>
                  <a:lnTo>
                    <a:pt x="4287368" y="770903"/>
                  </a:lnTo>
                  <a:lnTo>
                    <a:pt x="4257536" y="736859"/>
                  </a:lnTo>
                  <a:lnTo>
                    <a:pt x="4227057" y="703350"/>
                  </a:lnTo>
                  <a:lnTo>
                    <a:pt x="4195937" y="670387"/>
                  </a:lnTo>
                  <a:lnTo>
                    <a:pt x="4164182" y="637981"/>
                  </a:lnTo>
                  <a:lnTo>
                    <a:pt x="4131800" y="606142"/>
                  </a:lnTo>
                  <a:lnTo>
                    <a:pt x="4098796" y="574881"/>
                  </a:lnTo>
                  <a:lnTo>
                    <a:pt x="4065176" y="544209"/>
                  </a:lnTo>
                  <a:lnTo>
                    <a:pt x="4030948" y="514136"/>
                  </a:lnTo>
                  <a:lnTo>
                    <a:pt x="3996117" y="484674"/>
                  </a:lnTo>
                  <a:lnTo>
                    <a:pt x="3960689" y="455832"/>
                  </a:lnTo>
                  <a:lnTo>
                    <a:pt x="3924672" y="427622"/>
                  </a:lnTo>
                  <a:lnTo>
                    <a:pt x="3888071" y="400054"/>
                  </a:lnTo>
                  <a:lnTo>
                    <a:pt x="3850892" y="373138"/>
                  </a:lnTo>
                  <a:lnTo>
                    <a:pt x="3813143" y="346887"/>
                  </a:lnTo>
                  <a:lnTo>
                    <a:pt x="3774829" y="321309"/>
                  </a:lnTo>
                  <a:lnTo>
                    <a:pt x="3735956" y="296417"/>
                  </a:lnTo>
                  <a:lnTo>
                    <a:pt x="3696532" y="272220"/>
                  </a:lnTo>
                  <a:lnTo>
                    <a:pt x="3656562" y="248729"/>
                  </a:lnTo>
                  <a:lnTo>
                    <a:pt x="3616052" y="225955"/>
                  </a:lnTo>
                  <a:lnTo>
                    <a:pt x="3575010" y="203909"/>
                  </a:lnTo>
                  <a:lnTo>
                    <a:pt x="3533441" y="182601"/>
                  </a:lnTo>
                  <a:lnTo>
                    <a:pt x="3491351" y="162042"/>
                  </a:lnTo>
                  <a:lnTo>
                    <a:pt x="3448748" y="142243"/>
                  </a:lnTo>
                  <a:lnTo>
                    <a:pt x="3405637" y="123214"/>
                  </a:lnTo>
                  <a:lnTo>
                    <a:pt x="3362024" y="104967"/>
                  </a:lnTo>
                  <a:lnTo>
                    <a:pt x="3317917" y="87511"/>
                  </a:lnTo>
                  <a:lnTo>
                    <a:pt x="3273321" y="70857"/>
                  </a:lnTo>
                  <a:lnTo>
                    <a:pt x="3228243" y="55017"/>
                  </a:lnTo>
                  <a:lnTo>
                    <a:pt x="3182688" y="40000"/>
                  </a:lnTo>
                  <a:lnTo>
                    <a:pt x="3136664" y="25818"/>
                  </a:lnTo>
                  <a:lnTo>
                    <a:pt x="3090177" y="12481"/>
                  </a:lnTo>
                  <a:lnTo>
                    <a:pt x="3043233" y="0"/>
                  </a:lnTo>
                  <a:close/>
                </a:path>
              </a:pathLst>
            </a:custGeom>
            <a:solidFill>
              <a:srgbClr val="F8D6C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  <p:sp>
          <p:nvSpPr>
            <p:cNvPr id="13339" name="object 4"/>
            <p:cNvSpPr>
              <a:spLocks/>
            </p:cNvSpPr>
            <p:nvPr/>
          </p:nvSpPr>
          <p:spPr bwMode="auto">
            <a:xfrm>
              <a:off x="4229099" y="1514855"/>
              <a:ext cx="1850389" cy="1386840"/>
            </a:xfrm>
            <a:custGeom>
              <a:avLst/>
              <a:gdLst>
                <a:gd name="T0" fmla="*/ 1618996 w 1850389"/>
                <a:gd name="T1" fmla="*/ 0 h 1386839"/>
                <a:gd name="T2" fmla="*/ 231139 w 1850389"/>
                <a:gd name="T3" fmla="*/ 0 h 1386839"/>
                <a:gd name="T4" fmla="*/ 184562 w 1850389"/>
                <a:gd name="T5" fmla="*/ 4696 h 1386839"/>
                <a:gd name="T6" fmla="*/ 141178 w 1850389"/>
                <a:gd name="T7" fmla="*/ 18166 h 1386839"/>
                <a:gd name="T8" fmla="*/ 101916 w 1850389"/>
                <a:gd name="T9" fmla="*/ 39480 h 1386839"/>
                <a:gd name="T10" fmla="*/ 67706 w 1850389"/>
                <a:gd name="T11" fmla="*/ 67706 h 1386839"/>
                <a:gd name="T12" fmla="*/ 39480 w 1850389"/>
                <a:gd name="T13" fmla="*/ 101916 h 1386839"/>
                <a:gd name="T14" fmla="*/ 18166 w 1850389"/>
                <a:gd name="T15" fmla="*/ 141178 h 1386839"/>
                <a:gd name="T16" fmla="*/ 4696 w 1850389"/>
                <a:gd name="T17" fmla="*/ 184562 h 1386839"/>
                <a:gd name="T18" fmla="*/ 0 w 1850389"/>
                <a:gd name="T19" fmla="*/ 231140 h 1386839"/>
                <a:gd name="T20" fmla="*/ 0 w 1850389"/>
                <a:gd name="T21" fmla="*/ 1155704 h 1386839"/>
                <a:gd name="T22" fmla="*/ 4696 w 1850389"/>
                <a:gd name="T23" fmla="*/ 1202281 h 1386839"/>
                <a:gd name="T24" fmla="*/ 18166 w 1850389"/>
                <a:gd name="T25" fmla="*/ 1245665 h 1386839"/>
                <a:gd name="T26" fmla="*/ 39480 w 1850389"/>
                <a:gd name="T27" fmla="*/ 1284927 h 1386839"/>
                <a:gd name="T28" fmla="*/ 67706 w 1850389"/>
                <a:gd name="T29" fmla="*/ 1319137 h 1386839"/>
                <a:gd name="T30" fmla="*/ 101916 w 1850389"/>
                <a:gd name="T31" fmla="*/ 1347363 h 1386839"/>
                <a:gd name="T32" fmla="*/ 141178 w 1850389"/>
                <a:gd name="T33" fmla="*/ 1368677 h 1386839"/>
                <a:gd name="T34" fmla="*/ 184562 w 1850389"/>
                <a:gd name="T35" fmla="*/ 1382147 h 1386839"/>
                <a:gd name="T36" fmla="*/ 231139 w 1850389"/>
                <a:gd name="T37" fmla="*/ 1386844 h 1386839"/>
                <a:gd name="T38" fmla="*/ 1618996 w 1850389"/>
                <a:gd name="T39" fmla="*/ 1386844 h 1386839"/>
                <a:gd name="T40" fmla="*/ 1665573 w 1850389"/>
                <a:gd name="T41" fmla="*/ 1382147 h 1386839"/>
                <a:gd name="T42" fmla="*/ 1708957 w 1850389"/>
                <a:gd name="T43" fmla="*/ 1368677 h 1386839"/>
                <a:gd name="T44" fmla="*/ 1748219 w 1850389"/>
                <a:gd name="T45" fmla="*/ 1347363 h 1386839"/>
                <a:gd name="T46" fmla="*/ 1782429 w 1850389"/>
                <a:gd name="T47" fmla="*/ 1319137 h 1386839"/>
                <a:gd name="T48" fmla="*/ 1810655 w 1850389"/>
                <a:gd name="T49" fmla="*/ 1284927 h 1386839"/>
                <a:gd name="T50" fmla="*/ 1831969 w 1850389"/>
                <a:gd name="T51" fmla="*/ 1245665 h 1386839"/>
                <a:gd name="T52" fmla="*/ 1845439 w 1850389"/>
                <a:gd name="T53" fmla="*/ 1202281 h 1386839"/>
                <a:gd name="T54" fmla="*/ 1850136 w 1850389"/>
                <a:gd name="T55" fmla="*/ 1155704 h 1386839"/>
                <a:gd name="T56" fmla="*/ 1850136 w 1850389"/>
                <a:gd name="T57" fmla="*/ 231140 h 1386839"/>
                <a:gd name="T58" fmla="*/ 1845439 w 1850389"/>
                <a:gd name="T59" fmla="*/ 184562 h 1386839"/>
                <a:gd name="T60" fmla="*/ 1831969 w 1850389"/>
                <a:gd name="T61" fmla="*/ 141178 h 1386839"/>
                <a:gd name="T62" fmla="*/ 1810655 w 1850389"/>
                <a:gd name="T63" fmla="*/ 101916 h 1386839"/>
                <a:gd name="T64" fmla="*/ 1782429 w 1850389"/>
                <a:gd name="T65" fmla="*/ 67706 h 1386839"/>
                <a:gd name="T66" fmla="*/ 1748219 w 1850389"/>
                <a:gd name="T67" fmla="*/ 39480 h 1386839"/>
                <a:gd name="T68" fmla="*/ 1708957 w 1850389"/>
                <a:gd name="T69" fmla="*/ 18166 h 1386839"/>
                <a:gd name="T70" fmla="*/ 1665573 w 1850389"/>
                <a:gd name="T71" fmla="*/ 4696 h 1386839"/>
                <a:gd name="T72" fmla="*/ 1618996 w 1850389"/>
                <a:gd name="T73" fmla="*/ 0 h 1386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0389"/>
                <a:gd name="T112" fmla="*/ 0 h 1386839"/>
                <a:gd name="T113" fmla="*/ 1850389 w 1850389"/>
                <a:gd name="T114" fmla="*/ 1386839 h 1386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0389" h="1386839">
                  <a:moveTo>
                    <a:pt x="1618996" y="0"/>
                  </a:moveTo>
                  <a:lnTo>
                    <a:pt x="231139" y="0"/>
                  </a:lnTo>
                  <a:lnTo>
                    <a:pt x="184562" y="4696"/>
                  </a:lnTo>
                  <a:lnTo>
                    <a:pt x="141178" y="18166"/>
                  </a:lnTo>
                  <a:lnTo>
                    <a:pt x="101916" y="39480"/>
                  </a:lnTo>
                  <a:lnTo>
                    <a:pt x="67706" y="67706"/>
                  </a:lnTo>
                  <a:lnTo>
                    <a:pt x="39480" y="101916"/>
                  </a:lnTo>
                  <a:lnTo>
                    <a:pt x="18166" y="141178"/>
                  </a:lnTo>
                  <a:lnTo>
                    <a:pt x="4696" y="184562"/>
                  </a:lnTo>
                  <a:lnTo>
                    <a:pt x="0" y="231140"/>
                  </a:lnTo>
                  <a:lnTo>
                    <a:pt x="0" y="1155700"/>
                  </a:lnTo>
                  <a:lnTo>
                    <a:pt x="4696" y="1202277"/>
                  </a:lnTo>
                  <a:lnTo>
                    <a:pt x="18166" y="1245661"/>
                  </a:lnTo>
                  <a:lnTo>
                    <a:pt x="39480" y="1284923"/>
                  </a:lnTo>
                  <a:lnTo>
                    <a:pt x="67706" y="1319133"/>
                  </a:lnTo>
                  <a:lnTo>
                    <a:pt x="101916" y="1347359"/>
                  </a:lnTo>
                  <a:lnTo>
                    <a:pt x="141178" y="1368673"/>
                  </a:lnTo>
                  <a:lnTo>
                    <a:pt x="184562" y="1382143"/>
                  </a:lnTo>
                  <a:lnTo>
                    <a:pt x="231139" y="1386840"/>
                  </a:lnTo>
                  <a:lnTo>
                    <a:pt x="1618996" y="1386840"/>
                  </a:lnTo>
                  <a:lnTo>
                    <a:pt x="1665573" y="1382143"/>
                  </a:lnTo>
                  <a:lnTo>
                    <a:pt x="1708957" y="1368673"/>
                  </a:lnTo>
                  <a:lnTo>
                    <a:pt x="1748219" y="1347359"/>
                  </a:lnTo>
                  <a:lnTo>
                    <a:pt x="1782429" y="1319133"/>
                  </a:lnTo>
                  <a:lnTo>
                    <a:pt x="1810655" y="1284923"/>
                  </a:lnTo>
                  <a:lnTo>
                    <a:pt x="1831969" y="1245661"/>
                  </a:lnTo>
                  <a:lnTo>
                    <a:pt x="1845439" y="1202277"/>
                  </a:lnTo>
                  <a:lnTo>
                    <a:pt x="1850136" y="1155700"/>
                  </a:lnTo>
                  <a:lnTo>
                    <a:pt x="1850136" y="231140"/>
                  </a:lnTo>
                  <a:lnTo>
                    <a:pt x="1845439" y="184562"/>
                  </a:lnTo>
                  <a:lnTo>
                    <a:pt x="1831969" y="141178"/>
                  </a:lnTo>
                  <a:lnTo>
                    <a:pt x="1810655" y="101916"/>
                  </a:lnTo>
                  <a:lnTo>
                    <a:pt x="1782429" y="67706"/>
                  </a:lnTo>
                  <a:lnTo>
                    <a:pt x="1748219" y="39480"/>
                  </a:lnTo>
                  <a:lnTo>
                    <a:pt x="1708957" y="18166"/>
                  </a:lnTo>
                  <a:lnTo>
                    <a:pt x="1665573" y="4696"/>
                  </a:lnTo>
                  <a:lnTo>
                    <a:pt x="1618996" y="0"/>
                  </a:lnTo>
                  <a:close/>
                </a:path>
              </a:pathLst>
            </a:custGeom>
            <a:solidFill>
              <a:srgbClr val="EC7C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  <p:sp>
          <p:nvSpPr>
            <p:cNvPr id="13340" name="object 5"/>
            <p:cNvSpPr>
              <a:spLocks/>
            </p:cNvSpPr>
            <p:nvPr/>
          </p:nvSpPr>
          <p:spPr bwMode="auto">
            <a:xfrm>
              <a:off x="4229099" y="1514855"/>
              <a:ext cx="1850389" cy="1386840"/>
            </a:xfrm>
            <a:custGeom>
              <a:avLst/>
              <a:gdLst>
                <a:gd name="T0" fmla="*/ 0 w 1850389"/>
                <a:gd name="T1" fmla="*/ 231140 h 1386839"/>
                <a:gd name="T2" fmla="*/ 4696 w 1850389"/>
                <a:gd name="T3" fmla="*/ 184562 h 1386839"/>
                <a:gd name="T4" fmla="*/ 18166 w 1850389"/>
                <a:gd name="T5" fmla="*/ 141178 h 1386839"/>
                <a:gd name="T6" fmla="*/ 39480 w 1850389"/>
                <a:gd name="T7" fmla="*/ 101916 h 1386839"/>
                <a:gd name="T8" fmla="*/ 67706 w 1850389"/>
                <a:gd name="T9" fmla="*/ 67706 h 1386839"/>
                <a:gd name="T10" fmla="*/ 101916 w 1850389"/>
                <a:gd name="T11" fmla="*/ 39480 h 1386839"/>
                <a:gd name="T12" fmla="*/ 141178 w 1850389"/>
                <a:gd name="T13" fmla="*/ 18166 h 1386839"/>
                <a:gd name="T14" fmla="*/ 184562 w 1850389"/>
                <a:gd name="T15" fmla="*/ 4696 h 1386839"/>
                <a:gd name="T16" fmla="*/ 231139 w 1850389"/>
                <a:gd name="T17" fmla="*/ 0 h 1386839"/>
                <a:gd name="T18" fmla="*/ 1618996 w 1850389"/>
                <a:gd name="T19" fmla="*/ 0 h 1386839"/>
                <a:gd name="T20" fmla="*/ 1665573 w 1850389"/>
                <a:gd name="T21" fmla="*/ 4696 h 1386839"/>
                <a:gd name="T22" fmla="*/ 1708957 w 1850389"/>
                <a:gd name="T23" fmla="*/ 18166 h 1386839"/>
                <a:gd name="T24" fmla="*/ 1748219 w 1850389"/>
                <a:gd name="T25" fmla="*/ 39480 h 1386839"/>
                <a:gd name="T26" fmla="*/ 1782429 w 1850389"/>
                <a:gd name="T27" fmla="*/ 67706 h 1386839"/>
                <a:gd name="T28" fmla="*/ 1810655 w 1850389"/>
                <a:gd name="T29" fmla="*/ 101916 h 1386839"/>
                <a:gd name="T30" fmla="*/ 1831969 w 1850389"/>
                <a:gd name="T31" fmla="*/ 141178 h 1386839"/>
                <a:gd name="T32" fmla="*/ 1845439 w 1850389"/>
                <a:gd name="T33" fmla="*/ 184562 h 1386839"/>
                <a:gd name="T34" fmla="*/ 1850136 w 1850389"/>
                <a:gd name="T35" fmla="*/ 231140 h 1386839"/>
                <a:gd name="T36" fmla="*/ 1850136 w 1850389"/>
                <a:gd name="T37" fmla="*/ 1155704 h 1386839"/>
                <a:gd name="T38" fmla="*/ 1845439 w 1850389"/>
                <a:gd name="T39" fmla="*/ 1202281 h 1386839"/>
                <a:gd name="T40" fmla="*/ 1831969 w 1850389"/>
                <a:gd name="T41" fmla="*/ 1245665 h 1386839"/>
                <a:gd name="T42" fmla="*/ 1810655 w 1850389"/>
                <a:gd name="T43" fmla="*/ 1284927 h 1386839"/>
                <a:gd name="T44" fmla="*/ 1782429 w 1850389"/>
                <a:gd name="T45" fmla="*/ 1319137 h 1386839"/>
                <a:gd name="T46" fmla="*/ 1748219 w 1850389"/>
                <a:gd name="T47" fmla="*/ 1347363 h 1386839"/>
                <a:gd name="T48" fmla="*/ 1708957 w 1850389"/>
                <a:gd name="T49" fmla="*/ 1368677 h 1386839"/>
                <a:gd name="T50" fmla="*/ 1665573 w 1850389"/>
                <a:gd name="T51" fmla="*/ 1382147 h 1386839"/>
                <a:gd name="T52" fmla="*/ 1618996 w 1850389"/>
                <a:gd name="T53" fmla="*/ 1386844 h 1386839"/>
                <a:gd name="T54" fmla="*/ 231139 w 1850389"/>
                <a:gd name="T55" fmla="*/ 1386844 h 1386839"/>
                <a:gd name="T56" fmla="*/ 184562 w 1850389"/>
                <a:gd name="T57" fmla="*/ 1382147 h 1386839"/>
                <a:gd name="T58" fmla="*/ 141178 w 1850389"/>
                <a:gd name="T59" fmla="*/ 1368677 h 1386839"/>
                <a:gd name="T60" fmla="*/ 101916 w 1850389"/>
                <a:gd name="T61" fmla="*/ 1347363 h 1386839"/>
                <a:gd name="T62" fmla="*/ 67706 w 1850389"/>
                <a:gd name="T63" fmla="*/ 1319137 h 1386839"/>
                <a:gd name="T64" fmla="*/ 39480 w 1850389"/>
                <a:gd name="T65" fmla="*/ 1284927 h 1386839"/>
                <a:gd name="T66" fmla="*/ 18166 w 1850389"/>
                <a:gd name="T67" fmla="*/ 1245665 h 1386839"/>
                <a:gd name="T68" fmla="*/ 4696 w 1850389"/>
                <a:gd name="T69" fmla="*/ 1202281 h 1386839"/>
                <a:gd name="T70" fmla="*/ 0 w 1850389"/>
                <a:gd name="T71" fmla="*/ 1155704 h 1386839"/>
                <a:gd name="T72" fmla="*/ 0 w 1850389"/>
                <a:gd name="T73" fmla="*/ 231140 h 1386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0389"/>
                <a:gd name="T112" fmla="*/ 0 h 1386839"/>
                <a:gd name="T113" fmla="*/ 1850389 w 1850389"/>
                <a:gd name="T114" fmla="*/ 1386839 h 1386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0389" h="1386839">
                  <a:moveTo>
                    <a:pt x="0" y="231140"/>
                  </a:moveTo>
                  <a:lnTo>
                    <a:pt x="4696" y="184562"/>
                  </a:lnTo>
                  <a:lnTo>
                    <a:pt x="18166" y="141178"/>
                  </a:lnTo>
                  <a:lnTo>
                    <a:pt x="39480" y="101916"/>
                  </a:lnTo>
                  <a:lnTo>
                    <a:pt x="67706" y="67706"/>
                  </a:lnTo>
                  <a:lnTo>
                    <a:pt x="101916" y="39480"/>
                  </a:lnTo>
                  <a:lnTo>
                    <a:pt x="141178" y="18166"/>
                  </a:lnTo>
                  <a:lnTo>
                    <a:pt x="184562" y="4696"/>
                  </a:lnTo>
                  <a:lnTo>
                    <a:pt x="231139" y="0"/>
                  </a:lnTo>
                  <a:lnTo>
                    <a:pt x="1618996" y="0"/>
                  </a:lnTo>
                  <a:lnTo>
                    <a:pt x="1665573" y="4696"/>
                  </a:lnTo>
                  <a:lnTo>
                    <a:pt x="1708957" y="18166"/>
                  </a:lnTo>
                  <a:lnTo>
                    <a:pt x="1748219" y="39480"/>
                  </a:lnTo>
                  <a:lnTo>
                    <a:pt x="1782429" y="67706"/>
                  </a:lnTo>
                  <a:lnTo>
                    <a:pt x="1810655" y="101916"/>
                  </a:lnTo>
                  <a:lnTo>
                    <a:pt x="1831969" y="141178"/>
                  </a:lnTo>
                  <a:lnTo>
                    <a:pt x="1845439" y="184562"/>
                  </a:lnTo>
                  <a:lnTo>
                    <a:pt x="1850136" y="231140"/>
                  </a:lnTo>
                  <a:lnTo>
                    <a:pt x="1850136" y="1155700"/>
                  </a:lnTo>
                  <a:lnTo>
                    <a:pt x="1845439" y="1202277"/>
                  </a:lnTo>
                  <a:lnTo>
                    <a:pt x="1831969" y="1245661"/>
                  </a:lnTo>
                  <a:lnTo>
                    <a:pt x="1810655" y="1284923"/>
                  </a:lnTo>
                  <a:lnTo>
                    <a:pt x="1782429" y="1319133"/>
                  </a:lnTo>
                  <a:lnTo>
                    <a:pt x="1748219" y="1347359"/>
                  </a:lnTo>
                  <a:lnTo>
                    <a:pt x="1708957" y="1368673"/>
                  </a:lnTo>
                  <a:lnTo>
                    <a:pt x="1665573" y="1382143"/>
                  </a:lnTo>
                  <a:lnTo>
                    <a:pt x="1618996" y="1386840"/>
                  </a:lnTo>
                  <a:lnTo>
                    <a:pt x="231139" y="1386840"/>
                  </a:lnTo>
                  <a:lnTo>
                    <a:pt x="184562" y="1382143"/>
                  </a:lnTo>
                  <a:lnTo>
                    <a:pt x="141178" y="1368673"/>
                  </a:lnTo>
                  <a:lnTo>
                    <a:pt x="101916" y="1347359"/>
                  </a:lnTo>
                  <a:lnTo>
                    <a:pt x="67706" y="1319133"/>
                  </a:lnTo>
                  <a:lnTo>
                    <a:pt x="39480" y="1284923"/>
                  </a:lnTo>
                  <a:lnTo>
                    <a:pt x="18166" y="1245661"/>
                  </a:lnTo>
                  <a:lnTo>
                    <a:pt x="4696" y="1202277"/>
                  </a:lnTo>
                  <a:lnTo>
                    <a:pt x="0" y="1155700"/>
                  </a:lnTo>
                  <a:lnTo>
                    <a:pt x="0" y="231140"/>
                  </a:lnTo>
                  <a:close/>
                </a:path>
              </a:pathLst>
            </a:custGeom>
            <a:noFill/>
            <a:ln w="12191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</p:grpSp>
      <p:sp>
        <p:nvSpPr>
          <p:cNvPr id="14339" name="object 6"/>
          <p:cNvSpPr txBox="1">
            <a:spLocks noChangeArrowheads="1"/>
          </p:cNvSpPr>
          <p:nvPr/>
        </p:nvSpPr>
        <p:spPr bwMode="auto">
          <a:xfrm>
            <a:off x="3347864" y="1700808"/>
            <a:ext cx="1136079" cy="8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335" rIns="0" bIns="0">
            <a:spAutoFit/>
          </a:bodyPr>
          <a:lstStyle/>
          <a:p>
            <a:pPr marL="12700" algn="ctr">
              <a:lnSpc>
                <a:spcPct val="127000"/>
              </a:lnSpc>
              <a:spcBef>
                <a:spcPts val="100"/>
              </a:spcBef>
              <a:defRPr/>
            </a:pPr>
            <a:r>
              <a:rPr lang="pt-BR" sz="1500" b="1" dirty="0">
                <a:solidFill>
                  <a:schemeClr val="bg1"/>
                </a:solidFill>
                <a:latin typeface="+mj-lt"/>
              </a:rPr>
              <a:t>Mulher  Família  Comunidade</a:t>
            </a:r>
          </a:p>
        </p:txBody>
      </p:sp>
      <p:grpSp>
        <p:nvGrpSpPr>
          <p:cNvPr id="3" name="object 7"/>
          <p:cNvGrpSpPr>
            <a:grpSpLocks/>
          </p:cNvGrpSpPr>
          <p:nvPr/>
        </p:nvGrpSpPr>
        <p:grpSpPr bwMode="auto">
          <a:xfrm>
            <a:off x="4992688" y="3484563"/>
            <a:ext cx="1517650" cy="904875"/>
            <a:chOff x="6656578" y="3485134"/>
            <a:chExt cx="2024380" cy="904240"/>
          </a:xfrm>
        </p:grpSpPr>
        <p:sp>
          <p:nvSpPr>
            <p:cNvPr id="13336" name="object 8"/>
            <p:cNvSpPr>
              <a:spLocks/>
            </p:cNvSpPr>
            <p:nvPr/>
          </p:nvSpPr>
          <p:spPr bwMode="auto">
            <a:xfrm>
              <a:off x="6662928" y="3491484"/>
              <a:ext cx="2011680" cy="891540"/>
            </a:xfrm>
            <a:custGeom>
              <a:avLst/>
              <a:gdLst>
                <a:gd name="T0" fmla="*/ 1863094 w 2011679"/>
                <a:gd name="T1" fmla="*/ 0 h 891539"/>
                <a:gd name="T2" fmla="*/ 148590 w 2011679"/>
                <a:gd name="T3" fmla="*/ 0 h 891539"/>
                <a:gd name="T4" fmla="*/ 101632 w 2011679"/>
                <a:gd name="T5" fmla="*/ 7577 h 891539"/>
                <a:gd name="T6" fmla="*/ 60844 w 2011679"/>
                <a:gd name="T7" fmla="*/ 28675 h 891539"/>
                <a:gd name="T8" fmla="*/ 28675 w 2011679"/>
                <a:gd name="T9" fmla="*/ 60844 h 891539"/>
                <a:gd name="T10" fmla="*/ 7577 w 2011679"/>
                <a:gd name="T11" fmla="*/ 101632 h 891539"/>
                <a:gd name="T12" fmla="*/ 0 w 2011679"/>
                <a:gd name="T13" fmla="*/ 148589 h 891539"/>
                <a:gd name="T14" fmla="*/ 0 w 2011679"/>
                <a:gd name="T15" fmla="*/ 742953 h 891539"/>
                <a:gd name="T16" fmla="*/ 7577 w 2011679"/>
                <a:gd name="T17" fmla="*/ 789911 h 891539"/>
                <a:gd name="T18" fmla="*/ 28675 w 2011679"/>
                <a:gd name="T19" fmla="*/ 830699 h 891539"/>
                <a:gd name="T20" fmla="*/ 60844 w 2011679"/>
                <a:gd name="T21" fmla="*/ 862868 h 891539"/>
                <a:gd name="T22" fmla="*/ 101632 w 2011679"/>
                <a:gd name="T23" fmla="*/ 883966 h 891539"/>
                <a:gd name="T24" fmla="*/ 148590 w 2011679"/>
                <a:gd name="T25" fmla="*/ 891543 h 891539"/>
                <a:gd name="T26" fmla="*/ 1863094 w 2011679"/>
                <a:gd name="T27" fmla="*/ 891543 h 891539"/>
                <a:gd name="T28" fmla="*/ 1910051 w 2011679"/>
                <a:gd name="T29" fmla="*/ 883966 h 891539"/>
                <a:gd name="T30" fmla="*/ 1950839 w 2011679"/>
                <a:gd name="T31" fmla="*/ 862868 h 891539"/>
                <a:gd name="T32" fmla="*/ 1983008 w 2011679"/>
                <a:gd name="T33" fmla="*/ 830699 h 891539"/>
                <a:gd name="T34" fmla="*/ 2004106 w 2011679"/>
                <a:gd name="T35" fmla="*/ 789911 h 891539"/>
                <a:gd name="T36" fmla="*/ 2011683 w 2011679"/>
                <a:gd name="T37" fmla="*/ 742953 h 891539"/>
                <a:gd name="T38" fmla="*/ 2011683 w 2011679"/>
                <a:gd name="T39" fmla="*/ 148589 h 891539"/>
                <a:gd name="T40" fmla="*/ 2004106 w 2011679"/>
                <a:gd name="T41" fmla="*/ 101632 h 891539"/>
                <a:gd name="T42" fmla="*/ 1983008 w 2011679"/>
                <a:gd name="T43" fmla="*/ 60844 h 891539"/>
                <a:gd name="T44" fmla="*/ 1950839 w 2011679"/>
                <a:gd name="T45" fmla="*/ 28675 h 891539"/>
                <a:gd name="T46" fmla="*/ 1910051 w 2011679"/>
                <a:gd name="T47" fmla="*/ 7577 h 891539"/>
                <a:gd name="T48" fmla="*/ 1863094 w 2011679"/>
                <a:gd name="T49" fmla="*/ 0 h 8915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1679"/>
                <a:gd name="T76" fmla="*/ 0 h 891539"/>
                <a:gd name="T77" fmla="*/ 2011679 w 2011679"/>
                <a:gd name="T78" fmla="*/ 891539 h 8915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1679" h="891539">
                  <a:moveTo>
                    <a:pt x="1863090" y="0"/>
                  </a:moveTo>
                  <a:lnTo>
                    <a:pt x="148590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49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90" y="891539"/>
                  </a:lnTo>
                  <a:lnTo>
                    <a:pt x="1863090" y="891539"/>
                  </a:lnTo>
                  <a:lnTo>
                    <a:pt x="1910047" y="883962"/>
                  </a:lnTo>
                  <a:lnTo>
                    <a:pt x="1950835" y="862864"/>
                  </a:lnTo>
                  <a:lnTo>
                    <a:pt x="1983004" y="830695"/>
                  </a:lnTo>
                  <a:lnTo>
                    <a:pt x="2004102" y="789907"/>
                  </a:lnTo>
                  <a:lnTo>
                    <a:pt x="2011679" y="742949"/>
                  </a:lnTo>
                  <a:lnTo>
                    <a:pt x="2011679" y="148589"/>
                  </a:lnTo>
                  <a:lnTo>
                    <a:pt x="2004102" y="101632"/>
                  </a:lnTo>
                  <a:lnTo>
                    <a:pt x="1983004" y="60844"/>
                  </a:lnTo>
                  <a:lnTo>
                    <a:pt x="1950835" y="28675"/>
                  </a:lnTo>
                  <a:lnTo>
                    <a:pt x="1910047" y="7577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C7C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337" name="object 9"/>
            <p:cNvSpPr>
              <a:spLocks/>
            </p:cNvSpPr>
            <p:nvPr/>
          </p:nvSpPr>
          <p:spPr bwMode="auto">
            <a:xfrm>
              <a:off x="6662928" y="3491484"/>
              <a:ext cx="2011680" cy="891540"/>
            </a:xfrm>
            <a:custGeom>
              <a:avLst/>
              <a:gdLst>
                <a:gd name="T0" fmla="*/ 0 w 2011679"/>
                <a:gd name="T1" fmla="*/ 148589 h 891539"/>
                <a:gd name="T2" fmla="*/ 7577 w 2011679"/>
                <a:gd name="T3" fmla="*/ 101632 h 891539"/>
                <a:gd name="T4" fmla="*/ 28675 w 2011679"/>
                <a:gd name="T5" fmla="*/ 60844 h 891539"/>
                <a:gd name="T6" fmla="*/ 60844 w 2011679"/>
                <a:gd name="T7" fmla="*/ 28675 h 891539"/>
                <a:gd name="T8" fmla="*/ 101632 w 2011679"/>
                <a:gd name="T9" fmla="*/ 7577 h 891539"/>
                <a:gd name="T10" fmla="*/ 148590 w 2011679"/>
                <a:gd name="T11" fmla="*/ 0 h 891539"/>
                <a:gd name="T12" fmla="*/ 1863094 w 2011679"/>
                <a:gd name="T13" fmla="*/ 0 h 891539"/>
                <a:gd name="T14" fmla="*/ 1910051 w 2011679"/>
                <a:gd name="T15" fmla="*/ 7577 h 891539"/>
                <a:gd name="T16" fmla="*/ 1950839 w 2011679"/>
                <a:gd name="T17" fmla="*/ 28675 h 891539"/>
                <a:gd name="T18" fmla="*/ 1983008 w 2011679"/>
                <a:gd name="T19" fmla="*/ 60844 h 891539"/>
                <a:gd name="T20" fmla="*/ 2004106 w 2011679"/>
                <a:gd name="T21" fmla="*/ 101632 h 891539"/>
                <a:gd name="T22" fmla="*/ 2011683 w 2011679"/>
                <a:gd name="T23" fmla="*/ 148589 h 891539"/>
                <a:gd name="T24" fmla="*/ 2011683 w 2011679"/>
                <a:gd name="T25" fmla="*/ 742953 h 891539"/>
                <a:gd name="T26" fmla="*/ 2004106 w 2011679"/>
                <a:gd name="T27" fmla="*/ 789911 h 891539"/>
                <a:gd name="T28" fmla="*/ 1983008 w 2011679"/>
                <a:gd name="T29" fmla="*/ 830699 h 891539"/>
                <a:gd name="T30" fmla="*/ 1950839 w 2011679"/>
                <a:gd name="T31" fmla="*/ 862868 h 891539"/>
                <a:gd name="T32" fmla="*/ 1910051 w 2011679"/>
                <a:gd name="T33" fmla="*/ 883966 h 891539"/>
                <a:gd name="T34" fmla="*/ 1863094 w 2011679"/>
                <a:gd name="T35" fmla="*/ 891543 h 891539"/>
                <a:gd name="T36" fmla="*/ 148590 w 2011679"/>
                <a:gd name="T37" fmla="*/ 891543 h 891539"/>
                <a:gd name="T38" fmla="*/ 101632 w 2011679"/>
                <a:gd name="T39" fmla="*/ 883966 h 891539"/>
                <a:gd name="T40" fmla="*/ 60844 w 2011679"/>
                <a:gd name="T41" fmla="*/ 862868 h 891539"/>
                <a:gd name="T42" fmla="*/ 28675 w 2011679"/>
                <a:gd name="T43" fmla="*/ 830699 h 891539"/>
                <a:gd name="T44" fmla="*/ 7577 w 2011679"/>
                <a:gd name="T45" fmla="*/ 789911 h 891539"/>
                <a:gd name="T46" fmla="*/ 0 w 2011679"/>
                <a:gd name="T47" fmla="*/ 742953 h 891539"/>
                <a:gd name="T48" fmla="*/ 0 w 2011679"/>
                <a:gd name="T49" fmla="*/ 148589 h 8915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1679"/>
                <a:gd name="T76" fmla="*/ 0 h 891539"/>
                <a:gd name="T77" fmla="*/ 2011679 w 2011679"/>
                <a:gd name="T78" fmla="*/ 891539 h 8915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1679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90" y="0"/>
                  </a:lnTo>
                  <a:lnTo>
                    <a:pt x="1863090" y="0"/>
                  </a:lnTo>
                  <a:lnTo>
                    <a:pt x="1910047" y="7577"/>
                  </a:lnTo>
                  <a:lnTo>
                    <a:pt x="1950835" y="28675"/>
                  </a:lnTo>
                  <a:lnTo>
                    <a:pt x="1983004" y="60844"/>
                  </a:lnTo>
                  <a:lnTo>
                    <a:pt x="2004102" y="101632"/>
                  </a:lnTo>
                  <a:lnTo>
                    <a:pt x="2011679" y="148589"/>
                  </a:lnTo>
                  <a:lnTo>
                    <a:pt x="2011679" y="742949"/>
                  </a:lnTo>
                  <a:lnTo>
                    <a:pt x="2004102" y="789907"/>
                  </a:lnTo>
                  <a:lnTo>
                    <a:pt x="1983004" y="830695"/>
                  </a:lnTo>
                  <a:lnTo>
                    <a:pt x="1950835" y="862864"/>
                  </a:lnTo>
                  <a:lnTo>
                    <a:pt x="1910047" y="883962"/>
                  </a:lnTo>
                  <a:lnTo>
                    <a:pt x="1863090" y="891539"/>
                  </a:lnTo>
                  <a:lnTo>
                    <a:pt x="148590" y="891539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49"/>
                  </a:lnTo>
                  <a:lnTo>
                    <a:pt x="0" y="148589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29225" y="3741738"/>
            <a:ext cx="1214983" cy="244298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500" b="1" dirty="0">
                <a:solidFill>
                  <a:schemeClr val="bg1"/>
                </a:solidFill>
                <a:latin typeface="+mj-lt"/>
              </a:rPr>
              <a:t>Institucionais</a:t>
            </a:r>
          </a:p>
        </p:txBody>
      </p:sp>
      <p:grpSp>
        <p:nvGrpSpPr>
          <p:cNvPr id="4" name="object 11"/>
          <p:cNvGrpSpPr>
            <a:grpSpLocks/>
          </p:cNvGrpSpPr>
          <p:nvPr/>
        </p:nvGrpSpPr>
        <p:grpSpPr bwMode="auto">
          <a:xfrm>
            <a:off x="3038475" y="5791200"/>
            <a:ext cx="1889125" cy="749300"/>
            <a:chOff x="4052061" y="5790946"/>
            <a:chExt cx="2518410" cy="749300"/>
          </a:xfrm>
        </p:grpSpPr>
        <p:sp>
          <p:nvSpPr>
            <p:cNvPr id="13334" name="object 12"/>
            <p:cNvSpPr>
              <a:spLocks/>
            </p:cNvSpPr>
            <p:nvPr/>
          </p:nvSpPr>
          <p:spPr bwMode="auto">
            <a:xfrm>
              <a:off x="4058411" y="5797296"/>
              <a:ext cx="2505710" cy="736600"/>
            </a:xfrm>
            <a:custGeom>
              <a:avLst/>
              <a:gdLst>
                <a:gd name="T0" fmla="*/ 2382782 w 2505709"/>
                <a:gd name="T1" fmla="*/ 0 h 736600"/>
                <a:gd name="T2" fmla="*/ 122682 w 2505709"/>
                <a:gd name="T3" fmla="*/ 0 h 736600"/>
                <a:gd name="T4" fmla="*/ 74902 w 2505709"/>
                <a:gd name="T5" fmla="*/ 9641 h 736600"/>
                <a:gd name="T6" fmla="*/ 35909 w 2505709"/>
                <a:gd name="T7" fmla="*/ 35933 h 736600"/>
                <a:gd name="T8" fmla="*/ 9632 w 2505709"/>
                <a:gd name="T9" fmla="*/ 74929 h 736600"/>
                <a:gd name="T10" fmla="*/ 0 w 2505709"/>
                <a:gd name="T11" fmla="*/ 122681 h 736600"/>
                <a:gd name="T12" fmla="*/ 0 w 2505709"/>
                <a:gd name="T13" fmla="*/ 613409 h 736600"/>
                <a:gd name="T14" fmla="*/ 9632 w 2505709"/>
                <a:gd name="T15" fmla="*/ 661162 h 736600"/>
                <a:gd name="T16" fmla="*/ 35909 w 2505709"/>
                <a:gd name="T17" fmla="*/ 700158 h 736600"/>
                <a:gd name="T18" fmla="*/ 74902 w 2505709"/>
                <a:gd name="T19" fmla="*/ 726450 h 736600"/>
                <a:gd name="T20" fmla="*/ 122682 w 2505709"/>
                <a:gd name="T21" fmla="*/ 736091 h 736600"/>
                <a:gd name="T22" fmla="*/ 2382782 w 2505709"/>
                <a:gd name="T23" fmla="*/ 736091 h 736600"/>
                <a:gd name="T24" fmla="*/ 2430508 w 2505709"/>
                <a:gd name="T25" fmla="*/ 726450 h 736600"/>
                <a:gd name="T26" fmla="*/ 2469506 w 2505709"/>
                <a:gd name="T27" fmla="*/ 700158 h 736600"/>
                <a:gd name="T28" fmla="*/ 2495812 w 2505709"/>
                <a:gd name="T29" fmla="*/ 661162 h 736600"/>
                <a:gd name="T30" fmla="*/ 2505464 w 2505709"/>
                <a:gd name="T31" fmla="*/ 613409 h 736600"/>
                <a:gd name="T32" fmla="*/ 2505464 w 2505709"/>
                <a:gd name="T33" fmla="*/ 122681 h 736600"/>
                <a:gd name="T34" fmla="*/ 2495812 w 2505709"/>
                <a:gd name="T35" fmla="*/ 74929 h 736600"/>
                <a:gd name="T36" fmla="*/ 2469506 w 2505709"/>
                <a:gd name="T37" fmla="*/ 35933 h 736600"/>
                <a:gd name="T38" fmla="*/ 2430508 w 2505709"/>
                <a:gd name="T39" fmla="*/ 9641 h 736600"/>
                <a:gd name="T40" fmla="*/ 2382782 w 2505709"/>
                <a:gd name="T41" fmla="*/ 0 h 736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5709"/>
                <a:gd name="T64" fmla="*/ 0 h 736600"/>
                <a:gd name="T65" fmla="*/ 2505709 w 2505709"/>
                <a:gd name="T66" fmla="*/ 736600 h 7366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5709" h="736600">
                  <a:moveTo>
                    <a:pt x="2382774" y="0"/>
                  </a:moveTo>
                  <a:lnTo>
                    <a:pt x="122682" y="0"/>
                  </a:lnTo>
                  <a:lnTo>
                    <a:pt x="74902" y="9641"/>
                  </a:lnTo>
                  <a:lnTo>
                    <a:pt x="35909" y="35933"/>
                  </a:lnTo>
                  <a:lnTo>
                    <a:pt x="9632" y="74929"/>
                  </a:lnTo>
                  <a:lnTo>
                    <a:pt x="0" y="122681"/>
                  </a:lnTo>
                  <a:lnTo>
                    <a:pt x="0" y="613409"/>
                  </a:lnTo>
                  <a:lnTo>
                    <a:pt x="9632" y="661162"/>
                  </a:lnTo>
                  <a:lnTo>
                    <a:pt x="35909" y="700158"/>
                  </a:lnTo>
                  <a:lnTo>
                    <a:pt x="74902" y="726450"/>
                  </a:lnTo>
                  <a:lnTo>
                    <a:pt x="122682" y="736091"/>
                  </a:lnTo>
                  <a:lnTo>
                    <a:pt x="2382774" y="736091"/>
                  </a:lnTo>
                  <a:lnTo>
                    <a:pt x="2430500" y="726450"/>
                  </a:lnTo>
                  <a:lnTo>
                    <a:pt x="2469499" y="700158"/>
                  </a:lnTo>
                  <a:lnTo>
                    <a:pt x="2495805" y="661162"/>
                  </a:lnTo>
                  <a:lnTo>
                    <a:pt x="2505456" y="613409"/>
                  </a:lnTo>
                  <a:lnTo>
                    <a:pt x="2505456" y="122681"/>
                  </a:lnTo>
                  <a:lnTo>
                    <a:pt x="2495805" y="74929"/>
                  </a:lnTo>
                  <a:lnTo>
                    <a:pt x="2469499" y="35933"/>
                  </a:lnTo>
                  <a:lnTo>
                    <a:pt x="2430500" y="9641"/>
                  </a:lnTo>
                  <a:lnTo>
                    <a:pt x="2382774" y="0"/>
                  </a:lnTo>
                  <a:close/>
                </a:path>
              </a:pathLst>
            </a:custGeom>
            <a:solidFill>
              <a:srgbClr val="EC7C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  <p:sp>
          <p:nvSpPr>
            <p:cNvPr id="13335" name="object 13"/>
            <p:cNvSpPr>
              <a:spLocks/>
            </p:cNvSpPr>
            <p:nvPr/>
          </p:nvSpPr>
          <p:spPr bwMode="auto">
            <a:xfrm>
              <a:off x="4058411" y="5797296"/>
              <a:ext cx="2505710" cy="736600"/>
            </a:xfrm>
            <a:custGeom>
              <a:avLst/>
              <a:gdLst>
                <a:gd name="T0" fmla="*/ 0 w 2505709"/>
                <a:gd name="T1" fmla="*/ 122681 h 736600"/>
                <a:gd name="T2" fmla="*/ 9632 w 2505709"/>
                <a:gd name="T3" fmla="*/ 74929 h 736600"/>
                <a:gd name="T4" fmla="*/ 35909 w 2505709"/>
                <a:gd name="T5" fmla="*/ 35933 h 736600"/>
                <a:gd name="T6" fmla="*/ 74902 w 2505709"/>
                <a:gd name="T7" fmla="*/ 9641 h 736600"/>
                <a:gd name="T8" fmla="*/ 122682 w 2505709"/>
                <a:gd name="T9" fmla="*/ 0 h 736600"/>
                <a:gd name="T10" fmla="*/ 2382782 w 2505709"/>
                <a:gd name="T11" fmla="*/ 0 h 736600"/>
                <a:gd name="T12" fmla="*/ 2430508 w 2505709"/>
                <a:gd name="T13" fmla="*/ 9641 h 736600"/>
                <a:gd name="T14" fmla="*/ 2469506 w 2505709"/>
                <a:gd name="T15" fmla="*/ 35933 h 736600"/>
                <a:gd name="T16" fmla="*/ 2495812 w 2505709"/>
                <a:gd name="T17" fmla="*/ 74929 h 736600"/>
                <a:gd name="T18" fmla="*/ 2505464 w 2505709"/>
                <a:gd name="T19" fmla="*/ 122681 h 736600"/>
                <a:gd name="T20" fmla="*/ 2505464 w 2505709"/>
                <a:gd name="T21" fmla="*/ 613409 h 736600"/>
                <a:gd name="T22" fmla="*/ 2495812 w 2505709"/>
                <a:gd name="T23" fmla="*/ 661162 h 736600"/>
                <a:gd name="T24" fmla="*/ 2469506 w 2505709"/>
                <a:gd name="T25" fmla="*/ 700158 h 736600"/>
                <a:gd name="T26" fmla="*/ 2430508 w 2505709"/>
                <a:gd name="T27" fmla="*/ 726450 h 736600"/>
                <a:gd name="T28" fmla="*/ 2382782 w 2505709"/>
                <a:gd name="T29" fmla="*/ 736091 h 736600"/>
                <a:gd name="T30" fmla="*/ 122682 w 2505709"/>
                <a:gd name="T31" fmla="*/ 736091 h 736600"/>
                <a:gd name="T32" fmla="*/ 74902 w 2505709"/>
                <a:gd name="T33" fmla="*/ 726450 h 736600"/>
                <a:gd name="T34" fmla="*/ 35909 w 2505709"/>
                <a:gd name="T35" fmla="*/ 700158 h 736600"/>
                <a:gd name="T36" fmla="*/ 9632 w 2505709"/>
                <a:gd name="T37" fmla="*/ 661162 h 736600"/>
                <a:gd name="T38" fmla="*/ 0 w 2505709"/>
                <a:gd name="T39" fmla="*/ 613409 h 736600"/>
                <a:gd name="T40" fmla="*/ 0 w 2505709"/>
                <a:gd name="T41" fmla="*/ 122681 h 736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5709"/>
                <a:gd name="T64" fmla="*/ 0 h 736600"/>
                <a:gd name="T65" fmla="*/ 2505709 w 2505709"/>
                <a:gd name="T66" fmla="*/ 736600 h 7366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5709" h="736600">
                  <a:moveTo>
                    <a:pt x="0" y="122681"/>
                  </a:moveTo>
                  <a:lnTo>
                    <a:pt x="9632" y="74929"/>
                  </a:lnTo>
                  <a:lnTo>
                    <a:pt x="35909" y="35933"/>
                  </a:lnTo>
                  <a:lnTo>
                    <a:pt x="74902" y="9641"/>
                  </a:lnTo>
                  <a:lnTo>
                    <a:pt x="122682" y="0"/>
                  </a:lnTo>
                  <a:lnTo>
                    <a:pt x="2382774" y="0"/>
                  </a:lnTo>
                  <a:lnTo>
                    <a:pt x="2430500" y="9641"/>
                  </a:lnTo>
                  <a:lnTo>
                    <a:pt x="2469499" y="35933"/>
                  </a:lnTo>
                  <a:lnTo>
                    <a:pt x="2495805" y="74929"/>
                  </a:lnTo>
                  <a:lnTo>
                    <a:pt x="2505456" y="122681"/>
                  </a:lnTo>
                  <a:lnTo>
                    <a:pt x="2505456" y="613409"/>
                  </a:lnTo>
                  <a:lnTo>
                    <a:pt x="2495805" y="661162"/>
                  </a:lnTo>
                  <a:lnTo>
                    <a:pt x="2469499" y="700158"/>
                  </a:lnTo>
                  <a:lnTo>
                    <a:pt x="2430500" y="726450"/>
                  </a:lnTo>
                  <a:lnTo>
                    <a:pt x="2382774" y="736091"/>
                  </a:lnTo>
                  <a:lnTo>
                    <a:pt x="122682" y="736091"/>
                  </a:lnTo>
                  <a:lnTo>
                    <a:pt x="74902" y="726450"/>
                  </a:lnTo>
                  <a:lnTo>
                    <a:pt x="35909" y="700158"/>
                  </a:lnTo>
                  <a:lnTo>
                    <a:pt x="9632" y="661162"/>
                  </a:lnTo>
                  <a:lnTo>
                    <a:pt x="0" y="613409"/>
                  </a:lnTo>
                  <a:lnTo>
                    <a:pt x="0" y="122681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29013" y="5970588"/>
            <a:ext cx="1259011" cy="24365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dirty="0">
                <a:solidFill>
                  <a:schemeClr val="bg1"/>
                </a:solidFill>
                <a:latin typeface="+mj-lt"/>
              </a:rPr>
              <a:t>Profissional</a:t>
            </a:r>
          </a:p>
        </p:txBody>
      </p:sp>
      <p:grpSp>
        <p:nvGrpSpPr>
          <p:cNvPr id="5" name="object 15"/>
          <p:cNvGrpSpPr>
            <a:grpSpLocks/>
          </p:cNvGrpSpPr>
          <p:nvPr/>
        </p:nvGrpSpPr>
        <p:grpSpPr bwMode="auto">
          <a:xfrm>
            <a:off x="1522413" y="3371850"/>
            <a:ext cx="1258887" cy="1152525"/>
            <a:chOff x="2029714" y="3372358"/>
            <a:chExt cx="1678939" cy="1151255"/>
          </a:xfrm>
        </p:grpSpPr>
        <p:sp>
          <p:nvSpPr>
            <p:cNvPr id="13332" name="object 16"/>
            <p:cNvSpPr>
              <a:spLocks/>
            </p:cNvSpPr>
            <p:nvPr/>
          </p:nvSpPr>
          <p:spPr bwMode="auto">
            <a:xfrm>
              <a:off x="2036064" y="3378708"/>
              <a:ext cx="1666239" cy="1138555"/>
            </a:xfrm>
            <a:custGeom>
              <a:avLst/>
              <a:gdLst>
                <a:gd name="T0" fmla="*/ 1475994 w 1666239"/>
                <a:gd name="T1" fmla="*/ 0 h 1138554"/>
                <a:gd name="T2" fmla="*/ 189737 w 1666239"/>
                <a:gd name="T3" fmla="*/ 0 h 1138554"/>
                <a:gd name="T4" fmla="*/ 139303 w 1666239"/>
                <a:gd name="T5" fmla="*/ 6778 h 1138554"/>
                <a:gd name="T6" fmla="*/ 93980 w 1666239"/>
                <a:gd name="T7" fmla="*/ 25907 h 1138554"/>
                <a:gd name="T8" fmla="*/ 55578 w 1666239"/>
                <a:gd name="T9" fmla="*/ 55578 h 1138554"/>
                <a:gd name="T10" fmla="*/ 25907 w 1666239"/>
                <a:gd name="T11" fmla="*/ 93979 h 1138554"/>
                <a:gd name="T12" fmla="*/ 6778 w 1666239"/>
                <a:gd name="T13" fmla="*/ 139303 h 1138554"/>
                <a:gd name="T14" fmla="*/ 0 w 1666239"/>
                <a:gd name="T15" fmla="*/ 189737 h 1138554"/>
                <a:gd name="T16" fmla="*/ 0 w 1666239"/>
                <a:gd name="T17" fmla="*/ 948693 h 1138554"/>
                <a:gd name="T18" fmla="*/ 6778 w 1666239"/>
                <a:gd name="T19" fmla="*/ 999128 h 1138554"/>
                <a:gd name="T20" fmla="*/ 25907 w 1666239"/>
                <a:gd name="T21" fmla="*/ 1044451 h 1138554"/>
                <a:gd name="T22" fmla="*/ 55578 w 1666239"/>
                <a:gd name="T23" fmla="*/ 1082853 h 1138554"/>
                <a:gd name="T24" fmla="*/ 93980 w 1666239"/>
                <a:gd name="T25" fmla="*/ 1112524 h 1138554"/>
                <a:gd name="T26" fmla="*/ 139303 w 1666239"/>
                <a:gd name="T27" fmla="*/ 1131653 h 1138554"/>
                <a:gd name="T28" fmla="*/ 189737 w 1666239"/>
                <a:gd name="T29" fmla="*/ 1138431 h 1138554"/>
                <a:gd name="T30" fmla="*/ 1475994 w 1666239"/>
                <a:gd name="T31" fmla="*/ 1138431 h 1138554"/>
                <a:gd name="T32" fmla="*/ 1526428 w 1666239"/>
                <a:gd name="T33" fmla="*/ 1131653 h 1138554"/>
                <a:gd name="T34" fmla="*/ 1571752 w 1666239"/>
                <a:gd name="T35" fmla="*/ 1112524 h 1138554"/>
                <a:gd name="T36" fmla="*/ 1610153 w 1666239"/>
                <a:gd name="T37" fmla="*/ 1082853 h 1138554"/>
                <a:gd name="T38" fmla="*/ 1639824 w 1666239"/>
                <a:gd name="T39" fmla="*/ 1044451 h 1138554"/>
                <a:gd name="T40" fmla="*/ 1658953 w 1666239"/>
                <a:gd name="T41" fmla="*/ 999128 h 1138554"/>
                <a:gd name="T42" fmla="*/ 1665732 w 1666239"/>
                <a:gd name="T43" fmla="*/ 948693 h 1138554"/>
                <a:gd name="T44" fmla="*/ 1665732 w 1666239"/>
                <a:gd name="T45" fmla="*/ 189737 h 1138554"/>
                <a:gd name="T46" fmla="*/ 1658953 w 1666239"/>
                <a:gd name="T47" fmla="*/ 139303 h 1138554"/>
                <a:gd name="T48" fmla="*/ 1639824 w 1666239"/>
                <a:gd name="T49" fmla="*/ 93980 h 1138554"/>
                <a:gd name="T50" fmla="*/ 1610153 w 1666239"/>
                <a:gd name="T51" fmla="*/ 55578 h 1138554"/>
                <a:gd name="T52" fmla="*/ 1571752 w 1666239"/>
                <a:gd name="T53" fmla="*/ 25908 h 1138554"/>
                <a:gd name="T54" fmla="*/ 1526428 w 1666239"/>
                <a:gd name="T55" fmla="*/ 6778 h 1138554"/>
                <a:gd name="T56" fmla="*/ 1475994 w 1666239"/>
                <a:gd name="T57" fmla="*/ 0 h 11385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6239"/>
                <a:gd name="T88" fmla="*/ 0 h 1138554"/>
                <a:gd name="T89" fmla="*/ 1666239 w 1666239"/>
                <a:gd name="T90" fmla="*/ 1138554 h 11385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6239" h="1138554">
                  <a:moveTo>
                    <a:pt x="1475994" y="0"/>
                  </a:moveTo>
                  <a:lnTo>
                    <a:pt x="189737" y="0"/>
                  </a:lnTo>
                  <a:lnTo>
                    <a:pt x="139303" y="6778"/>
                  </a:lnTo>
                  <a:lnTo>
                    <a:pt x="93980" y="25907"/>
                  </a:lnTo>
                  <a:lnTo>
                    <a:pt x="55578" y="55578"/>
                  </a:lnTo>
                  <a:lnTo>
                    <a:pt x="25907" y="93979"/>
                  </a:lnTo>
                  <a:lnTo>
                    <a:pt x="6778" y="139303"/>
                  </a:lnTo>
                  <a:lnTo>
                    <a:pt x="0" y="189737"/>
                  </a:lnTo>
                  <a:lnTo>
                    <a:pt x="0" y="948689"/>
                  </a:lnTo>
                  <a:lnTo>
                    <a:pt x="6778" y="999124"/>
                  </a:lnTo>
                  <a:lnTo>
                    <a:pt x="25907" y="1044447"/>
                  </a:lnTo>
                  <a:lnTo>
                    <a:pt x="55578" y="1082849"/>
                  </a:lnTo>
                  <a:lnTo>
                    <a:pt x="93980" y="1112520"/>
                  </a:lnTo>
                  <a:lnTo>
                    <a:pt x="139303" y="1131649"/>
                  </a:lnTo>
                  <a:lnTo>
                    <a:pt x="189737" y="1138427"/>
                  </a:lnTo>
                  <a:lnTo>
                    <a:pt x="1475994" y="1138427"/>
                  </a:lnTo>
                  <a:lnTo>
                    <a:pt x="1526428" y="1131649"/>
                  </a:lnTo>
                  <a:lnTo>
                    <a:pt x="1571752" y="1112520"/>
                  </a:lnTo>
                  <a:lnTo>
                    <a:pt x="1610153" y="1082849"/>
                  </a:lnTo>
                  <a:lnTo>
                    <a:pt x="1639824" y="1044447"/>
                  </a:lnTo>
                  <a:lnTo>
                    <a:pt x="1658953" y="999124"/>
                  </a:lnTo>
                  <a:lnTo>
                    <a:pt x="1665732" y="948689"/>
                  </a:lnTo>
                  <a:lnTo>
                    <a:pt x="1665732" y="189737"/>
                  </a:lnTo>
                  <a:lnTo>
                    <a:pt x="1658953" y="139303"/>
                  </a:lnTo>
                  <a:lnTo>
                    <a:pt x="1639824" y="93980"/>
                  </a:lnTo>
                  <a:lnTo>
                    <a:pt x="1610153" y="55578"/>
                  </a:lnTo>
                  <a:lnTo>
                    <a:pt x="1571752" y="25908"/>
                  </a:lnTo>
                  <a:lnTo>
                    <a:pt x="1526428" y="6778"/>
                  </a:lnTo>
                  <a:lnTo>
                    <a:pt x="1475994" y="0"/>
                  </a:lnTo>
                  <a:close/>
                </a:path>
              </a:pathLst>
            </a:custGeom>
            <a:solidFill>
              <a:srgbClr val="EC7C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333" name="object 17"/>
            <p:cNvSpPr>
              <a:spLocks/>
            </p:cNvSpPr>
            <p:nvPr/>
          </p:nvSpPr>
          <p:spPr bwMode="auto">
            <a:xfrm>
              <a:off x="2036064" y="3378708"/>
              <a:ext cx="1666239" cy="1138555"/>
            </a:xfrm>
            <a:custGeom>
              <a:avLst/>
              <a:gdLst>
                <a:gd name="T0" fmla="*/ 0 w 1666239"/>
                <a:gd name="T1" fmla="*/ 189737 h 1138554"/>
                <a:gd name="T2" fmla="*/ 6778 w 1666239"/>
                <a:gd name="T3" fmla="*/ 139303 h 1138554"/>
                <a:gd name="T4" fmla="*/ 25907 w 1666239"/>
                <a:gd name="T5" fmla="*/ 93979 h 1138554"/>
                <a:gd name="T6" fmla="*/ 55578 w 1666239"/>
                <a:gd name="T7" fmla="*/ 55578 h 1138554"/>
                <a:gd name="T8" fmla="*/ 93980 w 1666239"/>
                <a:gd name="T9" fmla="*/ 25907 h 1138554"/>
                <a:gd name="T10" fmla="*/ 139303 w 1666239"/>
                <a:gd name="T11" fmla="*/ 6778 h 1138554"/>
                <a:gd name="T12" fmla="*/ 189737 w 1666239"/>
                <a:gd name="T13" fmla="*/ 0 h 1138554"/>
                <a:gd name="T14" fmla="*/ 1475994 w 1666239"/>
                <a:gd name="T15" fmla="*/ 0 h 1138554"/>
                <a:gd name="T16" fmla="*/ 1526428 w 1666239"/>
                <a:gd name="T17" fmla="*/ 6778 h 1138554"/>
                <a:gd name="T18" fmla="*/ 1571752 w 1666239"/>
                <a:gd name="T19" fmla="*/ 25908 h 1138554"/>
                <a:gd name="T20" fmla="*/ 1610153 w 1666239"/>
                <a:gd name="T21" fmla="*/ 55578 h 1138554"/>
                <a:gd name="T22" fmla="*/ 1639824 w 1666239"/>
                <a:gd name="T23" fmla="*/ 93980 h 1138554"/>
                <a:gd name="T24" fmla="*/ 1658953 w 1666239"/>
                <a:gd name="T25" fmla="*/ 139303 h 1138554"/>
                <a:gd name="T26" fmla="*/ 1665732 w 1666239"/>
                <a:gd name="T27" fmla="*/ 189737 h 1138554"/>
                <a:gd name="T28" fmla="*/ 1665732 w 1666239"/>
                <a:gd name="T29" fmla="*/ 948693 h 1138554"/>
                <a:gd name="T30" fmla="*/ 1658953 w 1666239"/>
                <a:gd name="T31" fmla="*/ 999128 h 1138554"/>
                <a:gd name="T32" fmla="*/ 1639824 w 1666239"/>
                <a:gd name="T33" fmla="*/ 1044451 h 1138554"/>
                <a:gd name="T34" fmla="*/ 1610153 w 1666239"/>
                <a:gd name="T35" fmla="*/ 1082853 h 1138554"/>
                <a:gd name="T36" fmla="*/ 1571752 w 1666239"/>
                <a:gd name="T37" fmla="*/ 1112524 h 1138554"/>
                <a:gd name="T38" fmla="*/ 1526428 w 1666239"/>
                <a:gd name="T39" fmla="*/ 1131653 h 1138554"/>
                <a:gd name="T40" fmla="*/ 1475994 w 1666239"/>
                <a:gd name="T41" fmla="*/ 1138431 h 1138554"/>
                <a:gd name="T42" fmla="*/ 189737 w 1666239"/>
                <a:gd name="T43" fmla="*/ 1138431 h 1138554"/>
                <a:gd name="T44" fmla="*/ 139303 w 1666239"/>
                <a:gd name="T45" fmla="*/ 1131653 h 1138554"/>
                <a:gd name="T46" fmla="*/ 93980 w 1666239"/>
                <a:gd name="T47" fmla="*/ 1112524 h 1138554"/>
                <a:gd name="T48" fmla="*/ 55578 w 1666239"/>
                <a:gd name="T49" fmla="*/ 1082853 h 1138554"/>
                <a:gd name="T50" fmla="*/ 25907 w 1666239"/>
                <a:gd name="T51" fmla="*/ 1044451 h 1138554"/>
                <a:gd name="T52" fmla="*/ 6778 w 1666239"/>
                <a:gd name="T53" fmla="*/ 999128 h 1138554"/>
                <a:gd name="T54" fmla="*/ 0 w 1666239"/>
                <a:gd name="T55" fmla="*/ 948693 h 1138554"/>
                <a:gd name="T56" fmla="*/ 0 w 1666239"/>
                <a:gd name="T57" fmla="*/ 189737 h 11385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6239"/>
                <a:gd name="T88" fmla="*/ 0 h 1138554"/>
                <a:gd name="T89" fmla="*/ 1666239 w 1666239"/>
                <a:gd name="T90" fmla="*/ 1138554 h 11385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6239" h="1138554">
                  <a:moveTo>
                    <a:pt x="0" y="189737"/>
                  </a:moveTo>
                  <a:lnTo>
                    <a:pt x="6778" y="139303"/>
                  </a:lnTo>
                  <a:lnTo>
                    <a:pt x="25907" y="93979"/>
                  </a:lnTo>
                  <a:lnTo>
                    <a:pt x="55578" y="55578"/>
                  </a:lnTo>
                  <a:lnTo>
                    <a:pt x="93980" y="25907"/>
                  </a:lnTo>
                  <a:lnTo>
                    <a:pt x="139303" y="6778"/>
                  </a:lnTo>
                  <a:lnTo>
                    <a:pt x="189737" y="0"/>
                  </a:lnTo>
                  <a:lnTo>
                    <a:pt x="1475994" y="0"/>
                  </a:lnTo>
                  <a:lnTo>
                    <a:pt x="1526428" y="6778"/>
                  </a:lnTo>
                  <a:lnTo>
                    <a:pt x="1571752" y="25908"/>
                  </a:lnTo>
                  <a:lnTo>
                    <a:pt x="1610153" y="55578"/>
                  </a:lnTo>
                  <a:lnTo>
                    <a:pt x="1639824" y="93980"/>
                  </a:lnTo>
                  <a:lnTo>
                    <a:pt x="1658953" y="139303"/>
                  </a:lnTo>
                  <a:lnTo>
                    <a:pt x="1665732" y="189737"/>
                  </a:lnTo>
                  <a:lnTo>
                    <a:pt x="1665732" y="948689"/>
                  </a:lnTo>
                  <a:lnTo>
                    <a:pt x="1658953" y="999124"/>
                  </a:lnTo>
                  <a:lnTo>
                    <a:pt x="1639824" y="1044447"/>
                  </a:lnTo>
                  <a:lnTo>
                    <a:pt x="1610153" y="1082849"/>
                  </a:lnTo>
                  <a:lnTo>
                    <a:pt x="1571752" y="1112520"/>
                  </a:lnTo>
                  <a:lnTo>
                    <a:pt x="1526428" y="1131649"/>
                  </a:lnTo>
                  <a:lnTo>
                    <a:pt x="1475994" y="1138427"/>
                  </a:lnTo>
                  <a:lnTo>
                    <a:pt x="189737" y="1138427"/>
                  </a:lnTo>
                  <a:lnTo>
                    <a:pt x="139303" y="1131649"/>
                  </a:lnTo>
                  <a:lnTo>
                    <a:pt x="93980" y="1112520"/>
                  </a:lnTo>
                  <a:lnTo>
                    <a:pt x="55578" y="1082849"/>
                  </a:lnTo>
                  <a:lnTo>
                    <a:pt x="25907" y="1044447"/>
                  </a:lnTo>
                  <a:lnTo>
                    <a:pt x="6778" y="999124"/>
                  </a:lnTo>
                  <a:lnTo>
                    <a:pt x="0" y="948689"/>
                  </a:lnTo>
                  <a:lnTo>
                    <a:pt x="0" y="189737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35124" y="3752850"/>
            <a:ext cx="1136675" cy="24365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dirty="0">
                <a:solidFill>
                  <a:schemeClr val="bg1"/>
                </a:solidFill>
                <a:latin typeface="+mj-lt"/>
              </a:rPr>
              <a:t>Intersetoriais</a:t>
            </a:r>
          </a:p>
        </p:txBody>
      </p:sp>
      <p:sp>
        <p:nvSpPr>
          <p:cNvPr id="13322" name="object 19"/>
          <p:cNvSpPr>
            <a:spLocks noGrp="1"/>
          </p:cNvSpPr>
          <p:nvPr>
            <p:ph type="title"/>
          </p:nvPr>
        </p:nvSpPr>
        <p:spPr>
          <a:xfrm>
            <a:off x="0" y="250195"/>
            <a:ext cx="8280920" cy="873957"/>
          </a:xfrm>
        </p:spPr>
        <p:txBody>
          <a:bodyPr wrap="square"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pt-BR" sz="2800" b="1" dirty="0" smtClean="0"/>
              <a:t>Avaliando, reavaliando as fragilidades e o processo </a:t>
            </a:r>
            <a:br>
              <a:rPr lang="pt-BR" sz="2800" b="1" dirty="0" smtClean="0"/>
            </a:br>
            <a:r>
              <a:rPr lang="pt-BR" sz="2800" b="1" dirty="0" smtClean="0"/>
              <a:t>de trabalho....</a:t>
            </a:r>
          </a:p>
        </p:txBody>
      </p:sp>
      <p:sp>
        <p:nvSpPr>
          <p:cNvPr id="14348" name="object 24"/>
          <p:cNvSpPr txBox="1">
            <a:spLocks noChangeArrowheads="1"/>
          </p:cNvSpPr>
          <p:nvPr/>
        </p:nvSpPr>
        <p:spPr bwMode="auto">
          <a:xfrm>
            <a:off x="5076825" y="981075"/>
            <a:ext cx="2087563" cy="1912062"/>
          </a:xfrm>
          <a:prstGeom prst="rect">
            <a:avLst/>
          </a:prstGeom>
          <a:solidFill>
            <a:srgbClr val="C55A11"/>
          </a:solidFill>
          <a:ln w="12192">
            <a:solidFill>
              <a:srgbClr val="F4B083"/>
            </a:solidFill>
            <a:miter lim="800000"/>
            <a:headEnd/>
            <a:tailEnd/>
          </a:ln>
        </p:spPr>
        <p:txBody>
          <a:bodyPr lIns="0" tIns="24130" rIns="0" bIns="0">
            <a:spAutoFit/>
          </a:bodyPr>
          <a:lstStyle/>
          <a:p>
            <a:pPr marL="17463" algn="ctr">
              <a:spcBef>
                <a:spcPts val="188"/>
              </a:spcBef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VULNERABILIDADES</a:t>
            </a:r>
          </a:p>
          <a:p>
            <a:pPr marL="17463" algn="ctr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Dificuldade para reconhecer o risco  </a:t>
            </a:r>
            <a:endParaRPr lang="pt-BR" sz="1400" b="1" dirty="0" smtClean="0">
              <a:solidFill>
                <a:schemeClr val="bg1"/>
              </a:solidFill>
              <a:latin typeface="+mj-lt"/>
            </a:endParaRPr>
          </a:p>
          <a:p>
            <a:pPr marL="17463" algn="ctr"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Desemprego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Baixa renda </a:t>
            </a:r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familiar</a:t>
            </a:r>
          </a:p>
          <a:p>
            <a:pPr marL="17463" algn="ctr">
              <a:lnSpc>
                <a:spcPts val="1025"/>
              </a:lnSpc>
              <a:defRPr/>
            </a:pPr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r>
              <a:rPr lang="pt-BR" sz="1400" b="1" dirty="0" err="1" smtClean="0">
                <a:solidFill>
                  <a:schemeClr val="bg1"/>
                </a:solidFill>
                <a:latin typeface="+mj-lt"/>
              </a:rPr>
              <a:t>Drogradição</a:t>
            </a:r>
            <a:endParaRPr lang="pt-BR" sz="1400" b="1" dirty="0" smtClean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Baixa </a:t>
            </a:r>
            <a:r>
              <a:rPr lang="pt-BR" sz="1400" b="1" dirty="0" err="1" smtClean="0">
                <a:solidFill>
                  <a:schemeClr val="bg1"/>
                </a:solidFill>
                <a:latin typeface="+mj-lt"/>
              </a:rPr>
              <a:t>escolaride</a:t>
            </a:r>
            <a:endParaRPr lang="pt-BR" sz="1400" b="1" dirty="0" smtClean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marL="17463" algn="ctr">
              <a:lnSpc>
                <a:spcPts val="1025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Violência familiar</a:t>
            </a:r>
          </a:p>
          <a:p>
            <a:pPr marL="17463" algn="ctr">
              <a:lnSpc>
                <a:spcPts val="1025"/>
              </a:lnSpc>
              <a:defRPr/>
            </a:pPr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24" name="object 30"/>
          <p:cNvSpPr>
            <a:spLocks/>
          </p:cNvSpPr>
          <p:nvPr/>
        </p:nvSpPr>
        <p:spPr bwMode="auto">
          <a:xfrm>
            <a:off x="879475" y="3192463"/>
            <a:ext cx="668338" cy="1047750"/>
          </a:xfrm>
          <a:custGeom>
            <a:avLst/>
            <a:gdLst>
              <a:gd name="T0" fmla="*/ 36138 w 890269"/>
              <a:gd name="T1" fmla="*/ 0 h 1047750"/>
              <a:gd name="T2" fmla="*/ 0 w 890269"/>
              <a:gd name="T3" fmla="*/ 1047369 h 1047750"/>
              <a:gd name="T4" fmla="*/ 282597 w 890269"/>
              <a:gd name="T5" fmla="*/ 858138 h 1047750"/>
              <a:gd name="T6" fmla="*/ 0 60000 65536"/>
              <a:gd name="T7" fmla="*/ 0 60000 65536"/>
              <a:gd name="T8" fmla="*/ 0 60000 65536"/>
              <a:gd name="T9" fmla="*/ 0 w 890269"/>
              <a:gd name="T10" fmla="*/ 0 h 1047750"/>
              <a:gd name="T11" fmla="*/ 890269 w 890269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269" h="1047750">
                <a:moveTo>
                  <a:pt x="113779" y="0"/>
                </a:moveTo>
                <a:lnTo>
                  <a:pt x="0" y="1047369"/>
                </a:lnTo>
                <a:lnTo>
                  <a:pt x="889749" y="858138"/>
                </a:lnTo>
              </a:path>
            </a:pathLst>
          </a:custGeom>
          <a:noFill/>
          <a:ln w="12192">
            <a:solidFill>
              <a:srgbClr val="F4B08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355" name="object 31"/>
          <p:cNvSpPr txBox="1">
            <a:spLocks noChangeArrowheads="1"/>
          </p:cNvSpPr>
          <p:nvPr/>
        </p:nvSpPr>
        <p:spPr bwMode="auto">
          <a:xfrm>
            <a:off x="76200" y="1608138"/>
            <a:ext cx="2009775" cy="928459"/>
          </a:xfrm>
          <a:prstGeom prst="rect">
            <a:avLst/>
          </a:prstGeom>
          <a:solidFill>
            <a:srgbClr val="C55A11"/>
          </a:solidFill>
          <a:ln w="12191">
            <a:solidFill>
              <a:srgbClr val="F4B083"/>
            </a:solidFill>
            <a:miter lim="800000"/>
            <a:headEnd/>
            <a:tailEnd/>
          </a:ln>
        </p:spPr>
        <p:txBody>
          <a:bodyPr lIns="0" tIns="5080" rIns="0" bIns="0">
            <a:spAutoFit/>
          </a:bodyPr>
          <a:lstStyle/>
          <a:p>
            <a:pPr>
              <a:spcBef>
                <a:spcPts val="38"/>
              </a:spcBef>
              <a:defRPr/>
            </a:pPr>
            <a:endParaRPr lang="pt-BR" sz="1500" b="1" dirty="0">
              <a:latin typeface="+mj-lt"/>
            </a:endParaRPr>
          </a:p>
          <a:p>
            <a:pPr algn="ctr">
              <a:defRPr/>
            </a:pPr>
            <a:r>
              <a:rPr lang="pt-BR" sz="1500" b="1" dirty="0">
                <a:solidFill>
                  <a:schemeClr val="bg1"/>
                </a:solidFill>
                <a:latin typeface="+mj-lt"/>
              </a:rPr>
              <a:t>Meios de Transporte </a:t>
            </a: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500" b="1" dirty="0">
                <a:solidFill>
                  <a:schemeClr val="bg1"/>
                </a:solidFill>
                <a:latin typeface="+mj-lt"/>
              </a:rPr>
              <a:t>Saneamento básico  </a:t>
            </a: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Processos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object 32"/>
          <p:cNvGrpSpPr>
            <a:grpSpLocks/>
          </p:cNvGrpSpPr>
          <p:nvPr/>
        </p:nvGrpSpPr>
        <p:grpSpPr bwMode="auto">
          <a:xfrm>
            <a:off x="5940425" y="2205038"/>
            <a:ext cx="3203575" cy="2304082"/>
            <a:chOff x="7756908" y="1921764"/>
            <a:chExt cx="4185285" cy="2324100"/>
          </a:xfrm>
        </p:grpSpPr>
        <p:sp>
          <p:nvSpPr>
            <p:cNvPr id="13330" name="object 33"/>
            <p:cNvSpPr>
              <a:spLocks/>
            </p:cNvSpPr>
            <p:nvPr/>
          </p:nvSpPr>
          <p:spPr bwMode="auto">
            <a:xfrm>
              <a:off x="9404604" y="1921764"/>
              <a:ext cx="2537460" cy="2324100"/>
            </a:xfrm>
            <a:custGeom>
              <a:avLst/>
              <a:gdLst>
                <a:gd name="T0" fmla="*/ 2537466 w 2537459"/>
                <a:gd name="T1" fmla="*/ 0 h 2324100"/>
                <a:gd name="T2" fmla="*/ 0 w 2537459"/>
                <a:gd name="T3" fmla="*/ 0 h 2324100"/>
                <a:gd name="T4" fmla="*/ 0 w 2537459"/>
                <a:gd name="T5" fmla="*/ 2324100 h 2324100"/>
                <a:gd name="T6" fmla="*/ 2537466 w 2537459"/>
                <a:gd name="T7" fmla="*/ 2324100 h 2324100"/>
                <a:gd name="T8" fmla="*/ 2537466 w 2537459"/>
                <a:gd name="T9" fmla="*/ 0 h 2324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7459"/>
                <a:gd name="T16" fmla="*/ 0 h 2324100"/>
                <a:gd name="T17" fmla="*/ 2537459 w 2537459"/>
                <a:gd name="T18" fmla="*/ 2324100 h 2324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7459" h="2324100">
                  <a:moveTo>
                    <a:pt x="2537459" y="0"/>
                  </a:moveTo>
                  <a:lnTo>
                    <a:pt x="0" y="0"/>
                  </a:lnTo>
                  <a:lnTo>
                    <a:pt x="0" y="2324100"/>
                  </a:lnTo>
                  <a:lnTo>
                    <a:pt x="2537459" y="2324100"/>
                  </a:lnTo>
                  <a:lnTo>
                    <a:pt x="2537459" y="0"/>
                  </a:lnTo>
                  <a:close/>
                </a:path>
              </a:pathLst>
            </a:custGeom>
            <a:solidFill>
              <a:srgbClr val="C55A1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  <p:sp>
          <p:nvSpPr>
            <p:cNvPr id="13331" name="object 34"/>
            <p:cNvSpPr>
              <a:spLocks/>
            </p:cNvSpPr>
            <p:nvPr/>
          </p:nvSpPr>
          <p:spPr bwMode="auto">
            <a:xfrm>
              <a:off x="7756908" y="1921764"/>
              <a:ext cx="4185285" cy="2324100"/>
            </a:xfrm>
            <a:custGeom>
              <a:avLst/>
              <a:gdLst>
                <a:gd name="T0" fmla="*/ 1647702 w 4185284"/>
                <a:gd name="T1" fmla="*/ 2324100 h 2324100"/>
                <a:gd name="T2" fmla="*/ 4185157 w 4185284"/>
                <a:gd name="T3" fmla="*/ 2324100 h 2324100"/>
                <a:gd name="T4" fmla="*/ 4185157 w 4185284"/>
                <a:gd name="T5" fmla="*/ 0 h 2324100"/>
                <a:gd name="T6" fmla="*/ 1647702 w 4185284"/>
                <a:gd name="T7" fmla="*/ 0 h 2324100"/>
                <a:gd name="T8" fmla="*/ 1647702 w 4185284"/>
                <a:gd name="T9" fmla="*/ 2324100 h 2324100"/>
                <a:gd name="T10" fmla="*/ 1436247 w 4185284"/>
                <a:gd name="T11" fmla="*/ 435737 h 2324100"/>
                <a:gd name="T12" fmla="*/ 1224792 w 4185284"/>
                <a:gd name="T13" fmla="*/ 435737 h 2324100"/>
                <a:gd name="T14" fmla="*/ 0 w 4185284"/>
                <a:gd name="T15" fmla="*/ 1562608 h 2324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85284"/>
                <a:gd name="T25" fmla="*/ 0 h 2324100"/>
                <a:gd name="T26" fmla="*/ 4185284 w 4185284"/>
                <a:gd name="T27" fmla="*/ 2324100 h 2324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85284" h="2324100">
                  <a:moveTo>
                    <a:pt x="1647698" y="2324100"/>
                  </a:moveTo>
                  <a:lnTo>
                    <a:pt x="4185157" y="2324100"/>
                  </a:lnTo>
                  <a:lnTo>
                    <a:pt x="4185157" y="0"/>
                  </a:lnTo>
                  <a:lnTo>
                    <a:pt x="1647698" y="0"/>
                  </a:lnTo>
                  <a:lnTo>
                    <a:pt x="1647698" y="2324100"/>
                  </a:lnTo>
                  <a:close/>
                </a:path>
                <a:path w="4185284" h="2324100">
                  <a:moveTo>
                    <a:pt x="1436243" y="435737"/>
                  </a:moveTo>
                  <a:lnTo>
                    <a:pt x="1224788" y="435737"/>
                  </a:lnTo>
                  <a:lnTo>
                    <a:pt x="0" y="1562608"/>
                  </a:lnTo>
                </a:path>
              </a:pathLst>
            </a:custGeom>
            <a:noFill/>
            <a:ln w="12192">
              <a:solidFill>
                <a:srgbClr val="F4B0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b="1"/>
            </a:p>
          </p:txBody>
        </p:sp>
      </p:grpSp>
      <p:sp>
        <p:nvSpPr>
          <p:cNvPr id="14357" name="object 35"/>
          <p:cNvSpPr txBox="1">
            <a:spLocks noChangeArrowheads="1"/>
          </p:cNvSpPr>
          <p:nvPr/>
        </p:nvSpPr>
        <p:spPr bwMode="auto">
          <a:xfrm>
            <a:off x="7308850" y="2205038"/>
            <a:ext cx="1835150" cy="2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endParaRPr lang="pt-BR" sz="1500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100"/>
              </a:spcBef>
              <a:defRPr/>
            </a:pPr>
            <a:r>
              <a:rPr lang="pt-BR" sz="1500" dirty="0">
                <a:solidFill>
                  <a:schemeClr val="bg1"/>
                </a:solidFill>
                <a:latin typeface="+mj-lt"/>
              </a:rPr>
              <a:t>Organização da equipe</a:t>
            </a:r>
          </a:p>
          <a:p>
            <a:pPr marL="6350" algn="ctr">
              <a:lnSpc>
                <a:spcPts val="1325"/>
              </a:lnSpc>
              <a:defRPr/>
            </a:pPr>
            <a:r>
              <a:rPr lang="pt-BR" sz="1500" dirty="0">
                <a:solidFill>
                  <a:schemeClr val="bg1"/>
                </a:solidFill>
                <a:latin typeface="+mj-lt"/>
              </a:rPr>
              <a:t>Busca ativa </a:t>
            </a:r>
            <a:r>
              <a:rPr lang="pt-BR" sz="1500" dirty="0" smtClean="0">
                <a:solidFill>
                  <a:schemeClr val="bg1"/>
                </a:solidFill>
                <a:latin typeface="+mj-lt"/>
              </a:rPr>
              <a:t>precoce</a:t>
            </a:r>
          </a:p>
          <a:p>
            <a:pPr marL="6350" algn="ctr">
              <a:lnSpc>
                <a:spcPts val="1325"/>
              </a:lnSpc>
              <a:defRPr/>
            </a:pPr>
            <a:r>
              <a:rPr lang="pt-BR" sz="1500" dirty="0" smtClean="0">
                <a:solidFill>
                  <a:schemeClr val="bg1"/>
                </a:solidFill>
              </a:rPr>
              <a:t>Tempo-resposta</a:t>
            </a:r>
            <a:endParaRPr lang="pt-BR" sz="1500" dirty="0">
              <a:solidFill>
                <a:schemeClr val="bg1"/>
              </a:solidFill>
            </a:endParaRPr>
          </a:p>
          <a:p>
            <a:pPr marL="6350" algn="ctr">
              <a:defRPr/>
            </a:pPr>
            <a:r>
              <a:rPr lang="pt-BR" sz="1500" dirty="0">
                <a:solidFill>
                  <a:schemeClr val="bg1"/>
                </a:solidFill>
              </a:rPr>
              <a:t>Efetividade da Regulação  (ambulatorial e hospitalar)  Protocolos/Diretrizes</a:t>
            </a:r>
          </a:p>
          <a:p>
            <a:pPr algn="ctr">
              <a:defRPr/>
            </a:pPr>
            <a:r>
              <a:rPr lang="pt-BR" sz="15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  <p:sp>
        <p:nvSpPr>
          <p:cNvPr id="13328" name="object 37"/>
          <p:cNvSpPr>
            <a:spLocks/>
          </p:cNvSpPr>
          <p:nvPr/>
        </p:nvSpPr>
        <p:spPr bwMode="auto">
          <a:xfrm>
            <a:off x="4908550" y="5411788"/>
            <a:ext cx="1579563" cy="733425"/>
          </a:xfrm>
          <a:custGeom>
            <a:avLst/>
            <a:gdLst>
              <a:gd name="T0" fmla="*/ 666098 w 2106295"/>
              <a:gd name="T1" fmla="*/ 130556 h 733425"/>
              <a:gd name="T2" fmla="*/ 410592 w 2106295"/>
              <a:gd name="T3" fmla="*/ 0 h 733425"/>
              <a:gd name="T4" fmla="*/ 0 w 2106295"/>
              <a:gd name="T5" fmla="*/ 732929 h 733425"/>
              <a:gd name="T6" fmla="*/ 0 60000 65536"/>
              <a:gd name="T7" fmla="*/ 0 60000 65536"/>
              <a:gd name="T8" fmla="*/ 0 60000 65536"/>
              <a:gd name="T9" fmla="*/ 0 w 2106295"/>
              <a:gd name="T10" fmla="*/ 0 h 733425"/>
              <a:gd name="T11" fmla="*/ 2106295 w 2106295"/>
              <a:gd name="T12" fmla="*/ 733425 h 733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6295" h="733425">
                <a:moveTo>
                  <a:pt x="2106041" y="130556"/>
                </a:moveTo>
                <a:lnTo>
                  <a:pt x="1298194" y="0"/>
                </a:lnTo>
                <a:lnTo>
                  <a:pt x="0" y="732929"/>
                </a:lnTo>
              </a:path>
            </a:pathLst>
          </a:custGeom>
          <a:noFill/>
          <a:ln w="12192">
            <a:solidFill>
              <a:srgbClr val="F4B08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360" name="object 38"/>
          <p:cNvSpPr txBox="1">
            <a:spLocks noChangeArrowheads="1"/>
          </p:cNvSpPr>
          <p:nvPr/>
        </p:nvSpPr>
        <p:spPr bwMode="auto">
          <a:xfrm>
            <a:off x="6300192" y="4941168"/>
            <a:ext cx="2555776" cy="1461297"/>
          </a:xfrm>
          <a:prstGeom prst="rect">
            <a:avLst/>
          </a:prstGeom>
          <a:solidFill>
            <a:srgbClr val="C55A11"/>
          </a:solidFill>
          <a:ln w="12192">
            <a:solidFill>
              <a:srgbClr val="F4B083"/>
            </a:solidFill>
            <a:miter lim="800000"/>
            <a:headEnd/>
            <a:tailEnd/>
          </a:ln>
        </p:spPr>
        <p:txBody>
          <a:bodyPr wrap="square" lIns="0" tIns="37465" rIns="0" bIns="0">
            <a:spAutoFit/>
          </a:bodyPr>
          <a:lstStyle/>
          <a:p>
            <a:pPr marL="106363" indent="565150" algn="ctr">
              <a:spcBef>
                <a:spcPts val="300"/>
              </a:spcBef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Reconhecimento </a:t>
            </a:r>
            <a:r>
              <a:rPr lang="pt-BR" sz="1500" b="1" dirty="0">
                <a:solidFill>
                  <a:schemeClr val="bg1"/>
                </a:solidFill>
                <a:latin typeface="+mj-lt"/>
              </a:rPr>
              <a:t>do risco  </a:t>
            </a:r>
            <a:endParaRPr lang="pt-BR" sz="1500" b="1" dirty="0" smtClean="0">
              <a:solidFill>
                <a:schemeClr val="bg1"/>
              </a:solidFill>
              <a:latin typeface="+mj-lt"/>
            </a:endParaRPr>
          </a:p>
          <a:p>
            <a:pPr marL="106363" indent="565150" algn="ctr">
              <a:spcBef>
                <a:spcPts val="300"/>
              </a:spcBef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Documentação </a:t>
            </a:r>
            <a:r>
              <a:rPr lang="pt-BR" sz="1500" b="1" dirty="0">
                <a:solidFill>
                  <a:schemeClr val="bg1"/>
                </a:solidFill>
                <a:latin typeface="+mj-lt"/>
              </a:rPr>
              <a:t>do cuidado  (prontuários, </a:t>
            </a: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DO)</a:t>
            </a:r>
          </a:p>
          <a:p>
            <a:pPr marL="106363" indent="565150" algn="ctr"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Comunicação </a:t>
            </a:r>
            <a:r>
              <a:rPr lang="pt-BR" sz="1500" b="1" dirty="0">
                <a:solidFill>
                  <a:schemeClr val="bg1"/>
                </a:solidFill>
                <a:latin typeface="+mj-lt"/>
              </a:rPr>
              <a:t>entre equipe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971600" y="455766"/>
            <a:ext cx="7201173" cy="936795"/>
          </a:xfrm>
        </p:spPr>
        <p:txBody>
          <a:bodyPr wrap="square"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pt-BR" sz="3000" b="1" dirty="0" smtClean="0"/>
              <a:t>POR QUE IDENTIFICAR </a:t>
            </a:r>
            <a:br>
              <a:rPr lang="pt-BR" sz="3000" b="1" dirty="0" smtClean="0"/>
            </a:br>
            <a:r>
              <a:rPr lang="pt-BR" sz="3000" b="1" dirty="0" smtClean="0"/>
              <a:t>A EVITABILIDADE?</a:t>
            </a: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684213" y="2133600"/>
            <a:ext cx="8064251" cy="25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99060" rIns="0" bIns="0">
            <a:spAutoFit/>
          </a:bodyPr>
          <a:lstStyle/>
          <a:p>
            <a:pPr marL="12700" algn="just">
              <a:spcBef>
                <a:spcPts val="775"/>
              </a:spcBef>
              <a:defRPr/>
            </a:pPr>
            <a:r>
              <a:rPr lang="pt-BR" sz="2800" dirty="0">
                <a:latin typeface="+mj-lt"/>
              </a:rPr>
              <a:t>Possibilita aos profissionais de saúde e gestores:</a:t>
            </a:r>
          </a:p>
          <a:p>
            <a:pPr marL="12700" algn="just">
              <a:lnSpc>
                <a:spcPts val="3025"/>
              </a:lnSpc>
              <a:spcBef>
                <a:spcPts val="1213"/>
              </a:spcBef>
              <a:buSzPct val="95000"/>
              <a:buFont typeface="Wingdings" pitchFamily="2" charset="2"/>
              <a:buChar char=""/>
              <a:defRPr/>
            </a:pPr>
            <a:r>
              <a:rPr lang="pt-BR" sz="2800" dirty="0">
                <a:latin typeface="+mj-lt"/>
              </a:rPr>
              <a:t>Identificar as fragilidades no processo de  trabalho</a:t>
            </a:r>
          </a:p>
          <a:p>
            <a:pPr marL="12700" algn="just">
              <a:lnSpc>
                <a:spcPts val="3025"/>
              </a:lnSpc>
              <a:spcBef>
                <a:spcPts val="1200"/>
              </a:spcBef>
              <a:buSzPct val="95000"/>
              <a:buFont typeface="Wingdings" pitchFamily="2" charset="2"/>
              <a:buChar char=""/>
              <a:defRPr/>
            </a:pPr>
            <a:r>
              <a:rPr lang="pt-BR" sz="2800" dirty="0">
                <a:latin typeface="+mj-lt"/>
              </a:rPr>
              <a:t>Promover discussão, reavaliação e reorganização  da atenção</a:t>
            </a:r>
          </a:p>
          <a:p>
            <a:pPr marL="555625" lvl="1" indent="-200025" algn="just">
              <a:spcBef>
                <a:spcPts val="825"/>
              </a:spcBef>
              <a:buSzPct val="90000"/>
              <a:defRPr/>
            </a:pPr>
            <a:endParaRPr lang="pt-BR" sz="2800" dirty="0">
              <a:latin typeface="+mj-lt"/>
            </a:endParaRPr>
          </a:p>
        </p:txBody>
      </p:sp>
      <p:sp>
        <p:nvSpPr>
          <p:cNvPr id="14340" name="object 5"/>
          <p:cNvSpPr txBox="1">
            <a:spLocks noChangeArrowheads="1"/>
          </p:cNvSpPr>
          <p:nvPr/>
        </p:nvSpPr>
        <p:spPr bwMode="auto">
          <a:xfrm>
            <a:off x="334963" y="5310188"/>
            <a:ext cx="8285162" cy="74187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</p:spPr>
        <p:txBody>
          <a:bodyPr lIns="0" tIns="64135" rIns="0" bIns="0">
            <a:spAutoFit/>
          </a:bodyPr>
          <a:lstStyle/>
          <a:p>
            <a:pPr marL="333375" indent="-204788" algn="just">
              <a:spcBef>
                <a:spcPts val="500"/>
              </a:spcBef>
            </a:pPr>
            <a:r>
              <a:rPr lang="pt-BR" sz="2200" b="1" i="1" dirty="0"/>
              <a:t>O propósito não é responsabilizar pessoas ou serviços,  mas prevenir mortes por causas similares no futuro.</a:t>
            </a:r>
            <a:endParaRPr lang="pt-BR" sz="2200" dirty="0"/>
          </a:p>
        </p:txBody>
      </p:sp>
      <p:pic>
        <p:nvPicPr>
          <p:cNvPr id="5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6876256" y="18864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85728"/>
            <a:ext cx="8661683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Grp="1"/>
          </p:cNvSpPr>
          <p:nvPr>
            <p:ph type="title"/>
          </p:nvPr>
        </p:nvSpPr>
        <p:spPr>
          <a:xfrm>
            <a:off x="611188" y="549275"/>
            <a:ext cx="6121400" cy="876300"/>
          </a:xfrm>
        </p:spPr>
        <p:txBody>
          <a:bodyPr lIns="0" tIns="14605" rIns="0" bIns="0">
            <a:spAutoFit/>
          </a:bodyPr>
          <a:lstStyle/>
          <a:p>
            <a:pPr marL="12700" eaLnBrk="1" hangingPunct="1">
              <a:spcBef>
                <a:spcPts val="113"/>
              </a:spcBef>
            </a:pPr>
            <a:r>
              <a:rPr lang="pt-BR" sz="2800" b="1" dirty="0" smtClean="0"/>
              <a:t>POR QUE ANALISAR OS ÓBITOS MATERNOS, FETAIS E INFANTIS?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850" y="5445125"/>
            <a:ext cx="8299450" cy="752475"/>
          </a:xfrm>
          <a:prstGeom prst="rect">
            <a:avLst/>
          </a:prstGeom>
          <a:ln w="9144">
            <a:solidFill>
              <a:srgbClr val="843B0C"/>
            </a:solidFill>
          </a:ln>
        </p:spPr>
        <p:txBody>
          <a:bodyPr lIns="0" tIns="33019" rIns="0" bIns="0">
            <a:spAutoFit/>
          </a:bodyPr>
          <a:lstStyle/>
          <a:p>
            <a:pPr marL="1905" algn="ctr" fontAlgn="auto">
              <a:lnSpc>
                <a:spcPts val="2940"/>
              </a:lnSpc>
              <a:spcBef>
                <a:spcPts val="259"/>
              </a:spcBef>
              <a:spcAft>
                <a:spcPts val="0"/>
              </a:spcAft>
              <a:defRPr/>
            </a:pPr>
            <a:r>
              <a:rPr sz="2000" dirty="0">
                <a:latin typeface="+mn-lt"/>
                <a:cs typeface="+mn-cs"/>
              </a:rPr>
              <a:t>Importantes indicadores de desenvolvimento de uma sociedade!</a:t>
            </a:r>
          </a:p>
          <a:p>
            <a:pPr marL="8255" algn="ctr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+mn-lt"/>
                <a:cs typeface="+mn-cs"/>
              </a:rPr>
              <a:t>Potentes indicadores das desigualdades sociais e violação de direitos humanos!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9925" y="5229225"/>
            <a:ext cx="979488" cy="142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850" i="1" spc="-235" dirty="0">
                <a:latin typeface="Arial"/>
                <a:cs typeface="Arial"/>
              </a:rPr>
              <a:t>G</a:t>
            </a:r>
            <a:r>
              <a:rPr sz="850" i="1" spc="-105" dirty="0">
                <a:latin typeface="Arial"/>
                <a:cs typeface="Arial"/>
              </a:rPr>
              <a:t>oo</a:t>
            </a:r>
            <a:r>
              <a:rPr sz="850" i="1" spc="-90" dirty="0">
                <a:latin typeface="Arial"/>
                <a:cs typeface="Arial"/>
              </a:rPr>
              <a:t>g</a:t>
            </a:r>
            <a:r>
              <a:rPr sz="850" i="1" spc="10" dirty="0">
                <a:latin typeface="Arial"/>
                <a:cs typeface="Arial"/>
              </a:rPr>
              <a:t>l</a:t>
            </a:r>
            <a:r>
              <a:rPr sz="850" i="1" spc="-45" dirty="0">
                <a:latin typeface="Arial"/>
                <a:cs typeface="Arial"/>
              </a:rPr>
              <a:t>e</a:t>
            </a:r>
            <a:r>
              <a:rPr sz="850" i="1" spc="-95" dirty="0">
                <a:latin typeface="Arial"/>
                <a:cs typeface="Arial"/>
              </a:rPr>
              <a:t> </a:t>
            </a:r>
            <a:r>
              <a:rPr sz="850" i="1" spc="-15" dirty="0">
                <a:latin typeface="Arial"/>
                <a:cs typeface="Arial"/>
              </a:rPr>
              <a:t>i</a:t>
            </a:r>
            <a:r>
              <a:rPr sz="850" i="1" spc="-114" dirty="0">
                <a:latin typeface="Arial"/>
                <a:cs typeface="Arial"/>
              </a:rPr>
              <a:t>m</a:t>
            </a:r>
            <a:r>
              <a:rPr sz="850" i="1" spc="-90" dirty="0">
                <a:latin typeface="Arial"/>
                <a:cs typeface="Arial"/>
              </a:rPr>
              <a:t>ag</a:t>
            </a:r>
            <a:r>
              <a:rPr sz="850" i="1" spc="-105" dirty="0">
                <a:latin typeface="Arial"/>
                <a:cs typeface="Arial"/>
              </a:rPr>
              <a:t>e</a:t>
            </a:r>
            <a:r>
              <a:rPr sz="850" i="1" spc="-10" dirty="0">
                <a:latin typeface="Arial"/>
                <a:cs typeface="Arial"/>
              </a:rPr>
              <a:t>s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077" name="Picture 4" descr="Office CLIPART Megabundle- 122 clip art PNG files of post-its, clips ..."/>
          <p:cNvPicPr>
            <a:picLocks noChangeAspect="1" noChangeArrowheads="1"/>
          </p:cNvPicPr>
          <p:nvPr/>
        </p:nvPicPr>
        <p:blipFill>
          <a:blip r:embed="rId2" cstate="print"/>
          <a:srcRect t="10770" b="9534"/>
          <a:stretch>
            <a:fillRect/>
          </a:stretch>
        </p:blipFill>
        <p:spPr bwMode="auto">
          <a:xfrm>
            <a:off x="827088" y="2060575"/>
            <a:ext cx="3343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igital smartphone lupe and file vector design 4975888 Vector Art a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32496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age2.png"/>
          <p:cNvPicPr>
            <a:picLocks noChangeAspect="1"/>
          </p:cNvPicPr>
          <p:nvPr/>
        </p:nvPicPr>
        <p:blipFill>
          <a:blip r:embed="rId4" cstate="print"/>
          <a:srcRect l="42615"/>
          <a:stretch>
            <a:fillRect/>
          </a:stretch>
        </p:blipFill>
        <p:spPr bwMode="auto">
          <a:xfrm>
            <a:off x="6804025" y="-123825"/>
            <a:ext cx="23399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2275" y="2852738"/>
            <a:ext cx="6335713" cy="7080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/>
              <a:t>cepmmifpiaui@gmail.com</a:t>
            </a: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1979613" y="3789363"/>
            <a:ext cx="5976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hlinkClick r:id="rId2"/>
              </a:rPr>
              <a:t>Portal da Saúde - Secretaria de Estado da Saúde do Piauí (saude.pi.gov.br)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075" y="261938"/>
            <a:ext cx="3997325" cy="412750"/>
          </a:xfrm>
          <a:prstGeom prst="rect">
            <a:avLst/>
          </a:prstGeom>
          <a:noFill/>
          <a:ln>
            <a:noFill/>
          </a:ln>
        </p:spPr>
        <p:txBody>
          <a:bodyPr lIns="0" tIns="12701" rIns="0" bIns="0">
            <a:spAutoFit/>
          </a:bodyPr>
          <a:lstStyle/>
          <a:p>
            <a:pPr marL="12701" fontAlgn="auto">
              <a:spcBef>
                <a:spcPts val="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00" b="1" kern="0" spc="15">
                <a:solidFill>
                  <a:srgbClr val="FFFFFF"/>
                </a:solidFill>
                <a:latin typeface="Tahoma"/>
                <a:cs typeface="Tahoma"/>
              </a:rPr>
              <a:t>Estratégia</a:t>
            </a:r>
            <a:r>
              <a:rPr lang="pt-BR" sz="1300" b="1" kern="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6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lang="pt-BR" sz="1300" b="1" kern="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1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1300" b="1" kern="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35">
                <a:solidFill>
                  <a:srgbClr val="FFFFFF"/>
                </a:solidFill>
                <a:latin typeface="Tahoma"/>
                <a:cs typeface="Tahoma"/>
              </a:rPr>
              <a:t>Redução</a:t>
            </a:r>
            <a:r>
              <a:rPr lang="pt-BR" sz="1300" b="1" kern="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8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lang="pt-BR" sz="1300" b="1" kern="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30">
                <a:solidFill>
                  <a:srgbClr val="FFFFFF"/>
                </a:solidFill>
                <a:latin typeface="Tahoma"/>
                <a:cs typeface="Tahoma"/>
              </a:rPr>
              <a:t>Mortalidade</a:t>
            </a:r>
            <a:r>
              <a:rPr lang="pt-BR" sz="1300" b="1" kern="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40">
                <a:solidFill>
                  <a:srgbClr val="FFFFFF"/>
                </a:solidFill>
                <a:latin typeface="Tahoma"/>
                <a:cs typeface="Tahoma"/>
              </a:rPr>
              <a:t>Materna</a:t>
            </a:r>
            <a:r>
              <a:rPr lang="pt-BR" sz="1300" b="1" kern="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2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sz="1300" b="1" kern="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300" b="1" kern="0" spc="3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endParaRPr lang="pt-BR" sz="1300" ker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3" name="object 4"/>
          <p:cNvSpPr txBox="1">
            <a:spLocks noGrp="1"/>
          </p:cNvSpPr>
          <p:nvPr>
            <p:ph type="title"/>
          </p:nvPr>
        </p:nvSpPr>
        <p:spPr>
          <a:xfrm>
            <a:off x="395288" y="476250"/>
            <a:ext cx="6840537" cy="752475"/>
          </a:xfrm>
        </p:spPr>
        <p:txBody>
          <a:bodyPr lIns="0" tIns="12701" rIns="0" bIns="0" rtlCol="0">
            <a:spAutoFit/>
          </a:bodyPr>
          <a:lstStyle/>
          <a:p>
            <a:pPr marL="12701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COMITÊ DE PREVENÇÃO DE MORTE MATERNA, INFANTIL E FETAL</a:t>
            </a:r>
            <a:endParaRPr lang="pt-BR" sz="2400" b="1" spc="-45" dirty="0" smtClea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100" name="object 5"/>
          <p:cNvSpPr txBox="1">
            <a:spLocks noChangeArrowheads="1"/>
          </p:cNvSpPr>
          <p:nvPr/>
        </p:nvSpPr>
        <p:spPr bwMode="auto">
          <a:xfrm>
            <a:off x="611560" y="2708920"/>
            <a:ext cx="7827963" cy="1243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12701" rIns="0" bIns="0">
            <a:spAutoFit/>
          </a:bodyPr>
          <a:lstStyle/>
          <a:p>
            <a:pPr marL="284163" indent="-271463" algn="just">
              <a:spcBef>
                <a:spcPts val="100"/>
              </a:spcBef>
              <a:buClr>
                <a:srgbClr val="D16147"/>
              </a:buClr>
              <a:buSzPct val="83000"/>
              <a:buFont typeface="Wingdings" pitchFamily="2" charset="2"/>
              <a:buChar char="q"/>
              <a:tabLst>
                <a:tab pos="284163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Os comitês de prevenção do óbito materno, infantil e fetal, mais que uma estratégia de vigilância de óbitos, </a:t>
            </a:r>
            <a:r>
              <a:rPr lang="pt-BR" sz="2000" b="1" u="sng" dirty="0">
                <a:solidFill>
                  <a:srgbClr val="000000"/>
                </a:solidFill>
              </a:rPr>
              <a:t>são instrumentos de controle social da qualidade de atenção à saúde prestada à mulher e à criança</a:t>
            </a:r>
            <a:r>
              <a:rPr lang="pt-BR" sz="2000" b="1" u="sng" dirty="0">
                <a:solidFill>
                  <a:srgbClr val="03042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000" b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1" name="object 8"/>
          <p:cNvSpPr txBox="1">
            <a:spLocks noChangeArrowheads="1"/>
          </p:cNvSpPr>
          <p:nvPr/>
        </p:nvSpPr>
        <p:spPr bwMode="auto">
          <a:xfrm>
            <a:off x="755576" y="4293096"/>
            <a:ext cx="7848600" cy="1243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12701" rIns="0" bIns="0">
            <a:spAutoFit/>
          </a:bodyPr>
          <a:lstStyle/>
          <a:p>
            <a:pPr marL="469900" indent="-457200" algn="just">
              <a:buClr>
                <a:srgbClr val="D16147"/>
              </a:buClr>
              <a:buSzPct val="100000"/>
              <a:buFont typeface="Wingdings" pitchFamily="2" charset="2"/>
              <a:buChar char="q"/>
              <a:tabLst>
                <a:tab pos="469900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A redução da mortalidade materna, infantil e fetal </a:t>
            </a:r>
            <a:r>
              <a:rPr lang="pt-BR" sz="2000" b="1" u="sng" dirty="0">
                <a:solidFill>
                  <a:srgbClr val="000000"/>
                </a:solidFill>
              </a:rPr>
              <a:t>exige ações e intervenções do setor saúde,</a:t>
            </a:r>
            <a:r>
              <a:rPr lang="pt-BR" sz="2000" dirty="0">
                <a:solidFill>
                  <a:srgbClr val="000000"/>
                </a:solidFill>
              </a:rPr>
              <a:t> assim como a aliança com outros setores que elaboram e implementam políticas públicas nos diferentes níveis de gestão</a:t>
            </a:r>
            <a:r>
              <a:rPr lang="pt-BR" sz="2000" dirty="0">
                <a:solidFill>
                  <a:srgbClr val="03042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tângulo 8"/>
          <p:cNvSpPr>
            <a:spLocks noChangeArrowheads="1"/>
          </p:cNvSpPr>
          <p:nvPr/>
        </p:nvSpPr>
        <p:spPr bwMode="auto">
          <a:xfrm>
            <a:off x="611188" y="2133600"/>
            <a:ext cx="7705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pt-BR" dirty="0">
                <a:solidFill>
                  <a:srgbClr val="000000"/>
                </a:solidFill>
              </a:rPr>
              <a:t>RESOLUÇÃO </a:t>
            </a:r>
            <a:r>
              <a:rPr lang="pt-BR" b="1" dirty="0">
                <a:solidFill>
                  <a:srgbClr val="000000"/>
                </a:solidFill>
              </a:rPr>
              <a:t>CIB/SESAPI</a:t>
            </a:r>
            <a:r>
              <a:rPr lang="pt-BR" dirty="0">
                <a:solidFill>
                  <a:srgbClr val="000000"/>
                </a:solidFill>
              </a:rPr>
              <a:t> Nº 619, DE 22 DE NOVEMBRO 2023</a:t>
            </a:r>
          </a:p>
        </p:txBody>
      </p:sp>
      <p:pic>
        <p:nvPicPr>
          <p:cNvPr id="4103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15888"/>
            <a:ext cx="13668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971550" y="404813"/>
            <a:ext cx="6859588" cy="750887"/>
          </a:xfrm>
        </p:spPr>
        <p:txBody>
          <a:bodyPr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COMITÊ DE PREVENÇÃO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MORTE MATERNA, INFANTIL E FETAL</a:t>
            </a:r>
            <a:endParaRPr sz="2400" b="1" spc="-45" dirty="0">
              <a:cs typeface="Calibri"/>
            </a:endParaRPr>
          </a:p>
        </p:txBody>
      </p:sp>
      <p:sp>
        <p:nvSpPr>
          <p:cNvPr id="5123" name="Espaço Reservado para Tex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pt-BR" sz="1400" dirty="0" smtClean="0"/>
              <a:t>CEPPMIF-PI</a:t>
            </a:r>
            <a:endParaRPr lang="pt-BR" sz="1400" dirty="0" smtClean="0"/>
          </a:p>
        </p:txBody>
      </p:sp>
      <p:pic>
        <p:nvPicPr>
          <p:cNvPr id="5" name="Imagem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25" t="18888" r="28125" b="22223"/>
          <a:stretch/>
        </p:blipFill>
        <p:spPr>
          <a:xfrm>
            <a:off x="1974850" y="2087563"/>
            <a:ext cx="5600700" cy="304482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Retângulo: Cantos Arredondados 5">
            <a:extLst>
              <a:ext uri="{FF2B5EF4-FFF2-40B4-BE49-F238E27FC236}"/>
            </a:extLst>
          </p:cNvPr>
          <p:cNvSpPr/>
          <p:nvPr/>
        </p:nvSpPr>
        <p:spPr>
          <a:xfrm>
            <a:off x="309563" y="4818063"/>
            <a:ext cx="2174875" cy="717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Interinstitucional</a:t>
            </a:r>
          </a:p>
        </p:txBody>
      </p:sp>
      <p:sp>
        <p:nvSpPr>
          <p:cNvPr id="7" name="Retângulo: Cantos Arredondados 6">
            <a:extLst>
              <a:ext uri="{FF2B5EF4-FFF2-40B4-BE49-F238E27FC236}"/>
            </a:extLst>
          </p:cNvPr>
          <p:cNvSpPr/>
          <p:nvPr/>
        </p:nvSpPr>
        <p:spPr>
          <a:xfrm>
            <a:off x="1050925" y="5746750"/>
            <a:ext cx="2089150" cy="717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Multiprofissional</a:t>
            </a:r>
          </a:p>
        </p:txBody>
      </p:sp>
      <p:sp>
        <p:nvSpPr>
          <p:cNvPr id="8" name="Retângulo: Cantos Arredondados 7">
            <a:extLst>
              <a:ext uri="{FF2B5EF4-FFF2-40B4-BE49-F238E27FC236}"/>
            </a:extLst>
          </p:cNvPr>
          <p:cNvSpPr/>
          <p:nvPr/>
        </p:nvSpPr>
        <p:spPr>
          <a:xfrm>
            <a:off x="3203575" y="5732463"/>
            <a:ext cx="1584325" cy="719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Confidencial</a:t>
            </a:r>
          </a:p>
        </p:txBody>
      </p:sp>
      <p:sp>
        <p:nvSpPr>
          <p:cNvPr id="9" name="Retângulo: Cantos Arredondados 8">
            <a:extLst>
              <a:ext uri="{FF2B5EF4-FFF2-40B4-BE49-F238E27FC236}"/>
            </a:extLst>
          </p:cNvPr>
          <p:cNvSpPr/>
          <p:nvPr/>
        </p:nvSpPr>
        <p:spPr>
          <a:xfrm>
            <a:off x="4854575" y="5764213"/>
            <a:ext cx="1733550" cy="717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Não coercitivo ou punitivo</a:t>
            </a:r>
          </a:p>
        </p:txBody>
      </p:sp>
      <p:sp>
        <p:nvSpPr>
          <p:cNvPr id="10" name="Retângulo: Cantos Arredondados 9">
            <a:extLst>
              <a:ext uri="{FF2B5EF4-FFF2-40B4-BE49-F238E27FC236}"/>
            </a:extLst>
          </p:cNvPr>
          <p:cNvSpPr/>
          <p:nvPr/>
        </p:nvSpPr>
        <p:spPr>
          <a:xfrm>
            <a:off x="6804025" y="5732463"/>
            <a:ext cx="1512888" cy="717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Com caráter formativo</a:t>
            </a:r>
          </a:p>
        </p:txBody>
      </p:sp>
      <p:sp>
        <p:nvSpPr>
          <p:cNvPr id="11" name="Retângulo: Cantos Arredondados 10">
            <a:extLst>
              <a:ext uri="{FF2B5EF4-FFF2-40B4-BE49-F238E27FC236}"/>
            </a:extLst>
          </p:cNvPr>
          <p:cNvSpPr/>
          <p:nvPr/>
        </p:nvSpPr>
        <p:spPr>
          <a:xfrm>
            <a:off x="7524750" y="4818063"/>
            <a:ext cx="1317625" cy="717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Educativo</a:t>
            </a:r>
          </a:p>
        </p:txBody>
      </p:sp>
      <p:pic>
        <p:nvPicPr>
          <p:cNvPr id="13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106794" cy="11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2.png"/>
          <p:cNvPicPr>
            <a:picLocks noChangeAspect="1"/>
          </p:cNvPicPr>
          <p:nvPr/>
        </p:nvPicPr>
        <p:blipFill>
          <a:blip r:embed="rId4" cstate="print"/>
          <a:srcRect l="42615"/>
          <a:stretch>
            <a:fillRect/>
          </a:stretch>
        </p:blipFill>
        <p:spPr bwMode="auto">
          <a:xfrm>
            <a:off x="6660232" y="0"/>
            <a:ext cx="23399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000" b="1" smtClean="0"/>
              <a:t>PRINCIPAIS ATRIBUIÇÕES DO COMITÊ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284163" indent="-271463" algn="just" eaLnBrk="1" hangingPunct="1">
              <a:lnSpc>
                <a:spcPts val="2163"/>
              </a:lnSpc>
              <a:buClr>
                <a:srgbClr val="D16147"/>
              </a:buClr>
              <a:buFont typeface="Segoe UI Symbol" pitchFamily="34" charset="0"/>
              <a:buChar char="⚫"/>
              <a:tabLst>
                <a:tab pos="284163" algn="l"/>
              </a:tabLst>
            </a:pPr>
            <a:r>
              <a:rPr lang="pt-BR" sz="2200" smtClean="0"/>
              <a:t>Identificar possíveis </a:t>
            </a:r>
            <a:r>
              <a:rPr lang="pt-BR" sz="2200" b="1" smtClean="0"/>
              <a:t>FALHAS NOS DIFERENTES NÍVEIS DE ASSISTÊNCIA</a:t>
            </a:r>
            <a:r>
              <a:rPr lang="pt-BR" sz="2200" smtClean="0"/>
              <a:t>;</a:t>
            </a:r>
            <a:endParaRPr lang="pt-BR" sz="2200" smtClean="0">
              <a:cs typeface="Calibri" pitchFamily="34" charset="0"/>
            </a:endParaRPr>
          </a:p>
          <a:p>
            <a:pPr marL="284163" indent="-271463" algn="just" eaLnBrk="1" hangingPunct="1">
              <a:buFont typeface="Arial" charset="0"/>
              <a:buChar char="⚫"/>
              <a:tabLst>
                <a:tab pos="284163" algn="l"/>
              </a:tabLst>
            </a:pPr>
            <a:endParaRPr lang="pt-BR" sz="2200" smtClean="0">
              <a:cs typeface="Calibri" pitchFamily="34" charset="0"/>
            </a:endParaRPr>
          </a:p>
          <a:p>
            <a:pPr marL="284163" indent="-271463" algn="just" eaLnBrk="1" hangingPunct="1">
              <a:lnSpc>
                <a:spcPct val="90000"/>
              </a:lnSpc>
              <a:buClr>
                <a:srgbClr val="D16147"/>
              </a:buClr>
              <a:buFont typeface="Segoe UI Symbol" pitchFamily="34" charset="0"/>
              <a:buChar char="⚫"/>
              <a:tabLst>
                <a:tab pos="284163" algn="l"/>
              </a:tabLst>
            </a:pPr>
            <a:r>
              <a:rPr lang="pt-BR" sz="2200" smtClean="0"/>
              <a:t>Realizar a análise da </a:t>
            </a:r>
            <a:r>
              <a:rPr lang="pt-BR" sz="2200" b="1" smtClean="0"/>
              <a:t>EVITABILIDADE </a:t>
            </a:r>
            <a:r>
              <a:rPr lang="pt-BR" sz="2200" smtClean="0"/>
              <a:t>do óbito e caracterizar como eventos sentinela;</a:t>
            </a:r>
            <a:endParaRPr lang="pt-BR" sz="2200" smtClean="0">
              <a:cs typeface="Calibri" pitchFamily="34" charset="0"/>
            </a:endParaRPr>
          </a:p>
          <a:p>
            <a:pPr marL="284163" indent="-271463" algn="just" eaLnBrk="1" hangingPunct="1">
              <a:buFont typeface="Arial" charset="0"/>
              <a:buChar char="⚫"/>
              <a:tabLst>
                <a:tab pos="284163" algn="l"/>
              </a:tabLst>
            </a:pPr>
            <a:endParaRPr lang="pt-BR" sz="2200" smtClean="0">
              <a:cs typeface="Calibri" pitchFamily="34" charset="0"/>
            </a:endParaRPr>
          </a:p>
          <a:p>
            <a:pPr marL="284163" indent="-271463" algn="just" eaLnBrk="1" hangingPunct="1">
              <a:lnSpc>
                <a:spcPct val="90000"/>
              </a:lnSpc>
              <a:buClr>
                <a:srgbClr val="D16147"/>
              </a:buClr>
              <a:buFont typeface="Segoe UI Symbol" pitchFamily="34" charset="0"/>
              <a:buChar char="⚫"/>
              <a:tabLst>
                <a:tab pos="284163" algn="l"/>
              </a:tabLst>
            </a:pPr>
            <a:r>
              <a:rPr lang="pt-BR" sz="2200" smtClean="0"/>
              <a:t>Avaliar a </a:t>
            </a:r>
            <a:r>
              <a:rPr lang="pt-BR" sz="2200" b="1" smtClean="0"/>
              <a:t>QUALIDADE</a:t>
            </a:r>
            <a:r>
              <a:rPr lang="pt-BR" sz="2200" smtClean="0"/>
              <a:t> da Assistência prestada à Mulher e ao Bebê;</a:t>
            </a:r>
          </a:p>
          <a:p>
            <a:pPr marL="284163" indent="-271463" algn="just" eaLnBrk="1" hangingPunct="1">
              <a:lnSpc>
                <a:spcPct val="90000"/>
              </a:lnSpc>
              <a:buClr>
                <a:srgbClr val="D16147"/>
              </a:buClr>
              <a:buFont typeface="Segoe UI Symbol" pitchFamily="34" charset="0"/>
              <a:buChar char="⚫"/>
              <a:tabLst>
                <a:tab pos="284163" algn="l"/>
              </a:tabLst>
            </a:pPr>
            <a:endParaRPr lang="pt-BR" sz="2200" smtClean="0">
              <a:solidFill>
                <a:srgbClr val="03042A"/>
              </a:solidFill>
              <a:cs typeface="Calibri" pitchFamily="34" charset="0"/>
            </a:endParaRPr>
          </a:p>
          <a:p>
            <a:pPr marL="284163" indent="-271463" algn="just" eaLnBrk="1" hangingPunct="1">
              <a:lnSpc>
                <a:spcPct val="90000"/>
              </a:lnSpc>
              <a:buClr>
                <a:srgbClr val="D16147"/>
              </a:buClr>
              <a:buFont typeface="Segoe UI Symbol" pitchFamily="34" charset="0"/>
              <a:buChar char="⚫"/>
              <a:tabLst>
                <a:tab pos="284163" algn="l"/>
              </a:tabLst>
            </a:pPr>
            <a:r>
              <a:rPr lang="pt-BR" sz="2200" smtClean="0"/>
              <a:t>Identificar, recomendar e monitorar estratégias e medidas de atenção à saúde necessárias para a </a:t>
            </a:r>
            <a:r>
              <a:rPr lang="pt-BR" sz="2200" b="1" smtClean="0"/>
              <a:t>REDUÇÃO</a:t>
            </a:r>
            <a:r>
              <a:rPr lang="pt-BR" sz="2200" smtClean="0"/>
              <a:t> da mortalidade e para melhoria dos registros de saúde</a:t>
            </a:r>
            <a:r>
              <a:rPr lang="pt-BR" sz="2200" smtClean="0">
                <a:solidFill>
                  <a:srgbClr val="03042A"/>
                </a:solidFill>
                <a:cs typeface="Calibri" pitchFamily="34" charset="0"/>
              </a:rPr>
              <a:t>;</a:t>
            </a:r>
          </a:p>
        </p:txBody>
      </p:sp>
      <p:pic>
        <p:nvPicPr>
          <p:cNvPr id="4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7452320" y="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000" b="1" smtClean="0"/>
              <a:t>PRINCIPAIS ATRIBUIÇÕES DO COMITÊ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273050" indent="-273050" algn="just" eaLnBrk="1" hangingPunct="1">
              <a:buFont typeface="Wingdings 2" pitchFamily="18" charset="2"/>
              <a:buChar char=""/>
            </a:pPr>
            <a:r>
              <a:rPr lang="pt-BR" sz="2400" dirty="0" smtClean="0"/>
              <a:t>Divulgar a </a:t>
            </a:r>
            <a:r>
              <a:rPr lang="pt-BR" sz="2400" b="1" dirty="0" smtClean="0"/>
              <a:t>MAGNITUDE E A IMPORTÂNCIA</a:t>
            </a:r>
            <a:r>
              <a:rPr lang="pt-BR" sz="2400" dirty="0" smtClean="0"/>
              <a:t> dos dados referentes à mortalidade na forma de relatórios, boletins, publicações, reuniões e eventos científicos;</a:t>
            </a:r>
          </a:p>
          <a:p>
            <a:pPr marL="273050" indent="-273050" algn="just" eaLnBrk="1" hangingPunct="1">
              <a:buFont typeface="Arial" charset="0"/>
              <a:buNone/>
            </a:pPr>
            <a:endParaRPr lang="pt-BR" sz="2400" dirty="0" smtClean="0"/>
          </a:p>
          <a:p>
            <a:pPr marL="273050" indent="-273050" algn="just" eaLnBrk="1" hangingPunct="1">
              <a:buFont typeface="Wingdings 2" pitchFamily="18" charset="2"/>
              <a:buChar char=""/>
            </a:pPr>
            <a:r>
              <a:rPr lang="pt-BR" sz="2400" dirty="0" smtClean="0"/>
              <a:t>Construir um </a:t>
            </a:r>
            <a:r>
              <a:rPr lang="pt-BR" sz="2400" b="1" dirty="0" smtClean="0"/>
              <a:t>PROCESSO DE APRENDIZAGEM CRÍTICO, CONTEXTUALIZADO E TRANSFORMADOR</a:t>
            </a:r>
            <a:r>
              <a:rPr lang="pt-BR" sz="2400" dirty="0" smtClean="0"/>
              <a:t> dos profissionais de saúde, por meio da responsabilização e discussão dos óbitos ocorridos na área de atuação dos serviços; </a:t>
            </a:r>
          </a:p>
          <a:p>
            <a:pPr marL="273050" indent="-273050" algn="just" eaLnBrk="1" hangingPunct="1">
              <a:buFont typeface="Wingdings 2" pitchFamily="18" charset="2"/>
              <a:buChar char=""/>
            </a:pPr>
            <a:endParaRPr lang="pt-BR" sz="2200" dirty="0" smtClean="0"/>
          </a:p>
        </p:txBody>
      </p:sp>
      <p:pic>
        <p:nvPicPr>
          <p:cNvPr id="4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2.png"/>
          <p:cNvPicPr>
            <a:picLocks noChangeAspect="1"/>
          </p:cNvPicPr>
          <p:nvPr/>
        </p:nvPicPr>
        <p:blipFill>
          <a:blip r:embed="rId3" cstate="print"/>
          <a:srcRect l="42615"/>
          <a:stretch>
            <a:fillRect/>
          </a:stretch>
        </p:blipFill>
        <p:spPr bwMode="auto">
          <a:xfrm>
            <a:off x="7236296" y="18864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79512" y="260648"/>
          <a:ext cx="86868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79512" y="116632"/>
          <a:ext cx="86868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688632" cy="92211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/>
                </a:solidFill>
              </a:rPr>
              <a:t>INSTRUMENTOS PARA IMPLANTAÇÃO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97304" cy="4525962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Ofício de solicitação de indicações; </a:t>
            </a:r>
          </a:p>
          <a:p>
            <a:pPr algn="just" eaLnBrk="1" hangingPunct="1"/>
            <a:r>
              <a:rPr lang="pt-BR" sz="2800" dirty="0" smtClean="0"/>
              <a:t>Portaria de nomeação (Município);</a:t>
            </a:r>
          </a:p>
          <a:p>
            <a:pPr algn="just" eaLnBrk="1" hangingPunct="1"/>
            <a:r>
              <a:rPr lang="pt-BR" sz="2800" dirty="0" smtClean="0"/>
              <a:t>Cerimônia de Posse;</a:t>
            </a:r>
          </a:p>
          <a:p>
            <a:pPr algn="just" eaLnBrk="1" hangingPunct="1"/>
            <a:r>
              <a:rPr lang="pt-BR" sz="2800" dirty="0" smtClean="0"/>
              <a:t>Termo de Confidencialidade;</a:t>
            </a:r>
          </a:p>
          <a:p>
            <a:pPr algn="just" eaLnBrk="1" hangingPunct="1"/>
            <a:r>
              <a:rPr lang="pt-BR" sz="2800" dirty="0" smtClean="0"/>
              <a:t>Cronograma;</a:t>
            </a:r>
          </a:p>
          <a:p>
            <a:pPr algn="just" eaLnBrk="1" hangingPunct="1"/>
            <a:r>
              <a:rPr lang="pt-BR" sz="2800" dirty="0" smtClean="0"/>
              <a:t>Livro ata;</a:t>
            </a:r>
          </a:p>
          <a:p>
            <a:pPr algn="just" eaLnBrk="1" hangingPunct="1"/>
            <a:r>
              <a:rPr lang="pt-BR" sz="2800" dirty="0" smtClean="0"/>
              <a:t>Regimento Interno</a:t>
            </a:r>
          </a:p>
          <a:p>
            <a:pPr algn="just" eaLnBrk="1" hangingPunct="1"/>
            <a:endParaRPr lang="pt-BR" sz="2800" dirty="0" smtClean="0"/>
          </a:p>
        </p:txBody>
      </p:sp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4067175" y="49418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Baixe o material através do link: https://drive.google.com/drive/folders/1Ktip9vV4ykzt9mGuULLaKKcEit41P5tu</a:t>
            </a:r>
          </a:p>
        </p:txBody>
      </p:sp>
      <p:sp>
        <p:nvSpPr>
          <p:cNvPr id="30725" name="CaixaDeTexto 4"/>
          <p:cNvSpPr txBox="1">
            <a:spLocks noChangeArrowheads="1"/>
          </p:cNvSpPr>
          <p:nvPr/>
        </p:nvSpPr>
        <p:spPr bwMode="auto">
          <a:xfrm>
            <a:off x="1259632" y="5085184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ACESSO AO MATERIAL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843213" y="5157788"/>
            <a:ext cx="72072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27" name="Retângulo 6"/>
          <p:cNvSpPr>
            <a:spLocks noChangeArrowheads="1"/>
          </p:cNvSpPr>
          <p:nvPr/>
        </p:nvSpPr>
        <p:spPr bwMode="auto">
          <a:xfrm>
            <a:off x="3348038" y="5949950"/>
            <a:ext cx="5075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Portal da Saúde - Secretaria de Estado da Saúde do Piauí (saude.pi.gov.br)</a:t>
            </a:r>
            <a:endParaRPr lang="pt-BR"/>
          </a:p>
        </p:txBody>
      </p:sp>
      <p:pic>
        <p:nvPicPr>
          <p:cNvPr id="8" name="Imagem 1" descr="C:\Users\Windows\Downloads\WhatsApp Image 2023-10-05 at 09.35.1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296478" cy="12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2.png"/>
          <p:cNvPicPr>
            <a:picLocks noChangeAspect="1"/>
          </p:cNvPicPr>
          <p:nvPr/>
        </p:nvPicPr>
        <p:blipFill>
          <a:blip r:embed="rId4" cstate="print"/>
          <a:srcRect l="42615"/>
          <a:stretch>
            <a:fillRect/>
          </a:stretch>
        </p:blipFill>
        <p:spPr bwMode="auto">
          <a:xfrm>
            <a:off x="6948264" y="188640"/>
            <a:ext cx="1907704" cy="15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816</Words>
  <Application>Microsoft Office PowerPoint</Application>
  <PresentationFormat>Apresentação na tela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O papel do Comitê de Prevenção de Mortalidade Materna, Infantil e Fetal </vt:lpstr>
      <vt:lpstr>POR QUE ANALISAR OS ÓBITOS MATERNOS, FETAIS E INFANTIS?</vt:lpstr>
      <vt:lpstr>COMITÊ DE PREVENÇÃO DE MORTE MATERNA, INFANTIL E FETAL</vt:lpstr>
      <vt:lpstr>COMITÊ DE PREVENÇÃO DE MORTE MATERNA, INFANTIL E FETAL</vt:lpstr>
      <vt:lpstr>PRINCIPAIS ATRIBUIÇÕES DO COMITÊ</vt:lpstr>
      <vt:lpstr>PRINCIPAIS ATRIBUIÇÕES DO COMITÊ</vt:lpstr>
      <vt:lpstr>Slide 7</vt:lpstr>
      <vt:lpstr>Slide 8</vt:lpstr>
      <vt:lpstr>INSTRUMENTOS PARA IMPLANTAÇÃO</vt:lpstr>
      <vt:lpstr>FUNCIONAMENTO</vt:lpstr>
      <vt:lpstr>Slide 11</vt:lpstr>
      <vt:lpstr>Slide 12</vt:lpstr>
      <vt:lpstr>Slide 13</vt:lpstr>
      <vt:lpstr>O QUE AVALIAR?</vt:lpstr>
      <vt:lpstr>COMO IDENTIFICAR FATORES DETERMINANTES DA MORTE?</vt:lpstr>
      <vt:lpstr>A GESTÃO DO TEMPO NA GESTAÇÃO E PARTO</vt:lpstr>
      <vt:lpstr>Avaliando, reavaliando as fragilidades e o processo  de trabalho....</vt:lpstr>
      <vt:lpstr>POR QUE IDENTIFICAR  A EVITABILIDADE?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Joselma Maria Oliveira Silva</dc:creator>
  <cp:lastModifiedBy>USER</cp:lastModifiedBy>
  <cp:revision>17</cp:revision>
  <dcterms:created xsi:type="dcterms:W3CDTF">2024-03-07T12:59:13Z</dcterms:created>
  <dcterms:modified xsi:type="dcterms:W3CDTF">2024-06-11T15:57:36Z</dcterms:modified>
</cp:coreProperties>
</file>